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07" r:id="rId33"/>
    <p:sldId id="299" r:id="rId34"/>
    <p:sldId id="286" r:id="rId35"/>
    <p:sldId id="287" r:id="rId36"/>
    <p:sldId id="288" r:id="rId37"/>
    <p:sldId id="289" r:id="rId38"/>
    <p:sldId id="290" r:id="rId39"/>
    <p:sldId id="291" r:id="rId40"/>
    <p:sldId id="292" r:id="rId41"/>
    <p:sldId id="294" r:id="rId42"/>
    <p:sldId id="296" r:id="rId43"/>
    <p:sldId id="297" r:id="rId44"/>
    <p:sldId id="293" r:id="rId45"/>
    <p:sldId id="295" r:id="rId46"/>
    <p:sldId id="300" r:id="rId47"/>
    <p:sldId id="301" r:id="rId48"/>
    <p:sldId id="302" r:id="rId49"/>
    <p:sldId id="303" r:id="rId50"/>
    <p:sldId id="304" r:id="rId51"/>
    <p:sldId id="305" r:id="rId52"/>
    <p:sldId id="306" r:id="rId5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fld id="{1EFD5CA6-6526-47EA-B69A-5949B971D641}" type="datetimeFigureOut">
              <a:rPr lang="hu-HU" smtClean="0"/>
              <a:t>2019. 10. 29.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171125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EFD5CA6-6526-47EA-B69A-5949B971D641}" type="datetimeFigureOut">
              <a:rPr lang="hu-HU" smtClean="0"/>
              <a:t>2019. 10. 29.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421928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EFD5CA6-6526-47EA-B69A-5949B971D641}" type="datetimeFigureOut">
              <a:rPr lang="hu-HU" smtClean="0"/>
              <a:t>2019. 10. 29.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303286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EFD5CA6-6526-47EA-B69A-5949B971D641}" type="datetimeFigureOut">
              <a:rPr lang="hu-HU" smtClean="0"/>
              <a:t>2019. 10. 29.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39879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1EFD5CA6-6526-47EA-B69A-5949B971D641}" type="datetimeFigureOut">
              <a:rPr lang="hu-HU" smtClean="0"/>
              <a:t>2019. 10. 29.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151090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1EFD5CA6-6526-47EA-B69A-5949B971D641}" type="datetimeFigureOut">
              <a:rPr lang="hu-HU" smtClean="0"/>
              <a:t>2019. 10. 29.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296032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1EFD5CA6-6526-47EA-B69A-5949B971D641}" type="datetimeFigureOut">
              <a:rPr lang="hu-HU" smtClean="0"/>
              <a:t>2019. 10. 29.</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193145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1EFD5CA6-6526-47EA-B69A-5949B971D641}" type="datetimeFigureOut">
              <a:rPr lang="hu-HU" smtClean="0"/>
              <a:t>2019. 10. 29.</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423526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EFD5CA6-6526-47EA-B69A-5949B971D641}" type="datetimeFigureOut">
              <a:rPr lang="hu-HU" smtClean="0"/>
              <a:t>2019. 10. 29.</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264656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1EFD5CA6-6526-47EA-B69A-5949B971D641}" type="datetimeFigureOut">
              <a:rPr lang="hu-HU" smtClean="0"/>
              <a:t>2019. 10. 29.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1560139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1EFD5CA6-6526-47EA-B69A-5949B971D641}" type="datetimeFigureOut">
              <a:rPr lang="hu-HU" smtClean="0"/>
              <a:t>2019. 10. 29.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04123E4-7F24-4B4C-BF9C-B012C9EEF29B}" type="slidenum">
              <a:rPr lang="hu-HU" smtClean="0"/>
              <a:t>‹#›</a:t>
            </a:fld>
            <a:endParaRPr lang="hu-HU"/>
          </a:p>
        </p:txBody>
      </p:sp>
    </p:spTree>
    <p:extLst>
      <p:ext uri="{BB962C8B-B14F-4D97-AF65-F5344CB8AC3E}">
        <p14:creationId xmlns:p14="http://schemas.microsoft.com/office/powerpoint/2010/main" val="84003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D5CA6-6526-47EA-B69A-5949B971D641}" type="datetimeFigureOut">
              <a:rPr lang="hu-HU" smtClean="0"/>
              <a:t>2019. 10. 29.</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123E4-7F24-4B4C-BF9C-B012C9EEF29B}" type="slidenum">
              <a:rPr lang="hu-HU" smtClean="0"/>
              <a:t>‹#›</a:t>
            </a:fld>
            <a:endParaRPr lang="hu-HU"/>
          </a:p>
        </p:txBody>
      </p:sp>
    </p:spTree>
    <p:extLst>
      <p:ext uri="{BB962C8B-B14F-4D97-AF65-F5344CB8AC3E}">
        <p14:creationId xmlns:p14="http://schemas.microsoft.com/office/powerpoint/2010/main" val="63021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abibliamindenkie.hu/uj/DEU/30/#7" TargetMode="External"/><Relationship Id="rId13" Type="http://schemas.openxmlformats.org/officeDocument/2006/relationships/hyperlink" Target="https://abibliamindenkie.hu/uj/DEU/30/#12" TargetMode="External"/><Relationship Id="rId3" Type="http://schemas.openxmlformats.org/officeDocument/2006/relationships/hyperlink" Target="https://abibliamindenkie.hu/uj/DEU/30/#2" TargetMode="External"/><Relationship Id="rId7" Type="http://schemas.openxmlformats.org/officeDocument/2006/relationships/hyperlink" Target="https://abibliamindenkie.hu/uj/DEU/30/#6" TargetMode="External"/><Relationship Id="rId12" Type="http://schemas.openxmlformats.org/officeDocument/2006/relationships/hyperlink" Target="https://abibliamindenkie.hu/uj/DEU/30/#11" TargetMode="External"/><Relationship Id="rId2" Type="http://schemas.openxmlformats.org/officeDocument/2006/relationships/hyperlink" Target="https://abibliamindenkie.hu/uj/DEU/30/#1" TargetMode="External"/><Relationship Id="rId1" Type="http://schemas.openxmlformats.org/officeDocument/2006/relationships/slideLayout" Target="../slideLayouts/slideLayout2.xml"/><Relationship Id="rId6" Type="http://schemas.openxmlformats.org/officeDocument/2006/relationships/hyperlink" Target="https://abibliamindenkie.hu/uj/DEU/30/#5" TargetMode="External"/><Relationship Id="rId11" Type="http://schemas.openxmlformats.org/officeDocument/2006/relationships/hyperlink" Target="https://abibliamindenkie.hu/uj/DEU/30/#10" TargetMode="External"/><Relationship Id="rId5" Type="http://schemas.openxmlformats.org/officeDocument/2006/relationships/hyperlink" Target="https://abibliamindenkie.hu/uj/DEU/30/#4" TargetMode="External"/><Relationship Id="rId15" Type="http://schemas.openxmlformats.org/officeDocument/2006/relationships/hyperlink" Target="https://abibliamindenkie.hu/uj/DEU/30/#14" TargetMode="External"/><Relationship Id="rId10" Type="http://schemas.openxmlformats.org/officeDocument/2006/relationships/hyperlink" Target="https://abibliamindenkie.hu/uj/DEU/30/#9" TargetMode="External"/><Relationship Id="rId4" Type="http://schemas.openxmlformats.org/officeDocument/2006/relationships/hyperlink" Target="https://abibliamindenkie.hu/uj/DEU/30/#3" TargetMode="External"/><Relationship Id="rId9" Type="http://schemas.openxmlformats.org/officeDocument/2006/relationships/hyperlink" Target="https://abibliamindenkie.hu/uj/DEU/30/#8" TargetMode="External"/><Relationship Id="rId14" Type="http://schemas.openxmlformats.org/officeDocument/2006/relationships/hyperlink" Target="https://abibliamindenkie.hu/uj/DEU/30/#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017" y="0"/>
            <a:ext cx="4759966" cy="6858000"/>
          </a:xfrm>
          <a:prstGeom prst="rect">
            <a:avLst/>
          </a:prstGeom>
        </p:spPr>
      </p:pic>
    </p:spTree>
    <p:extLst>
      <p:ext uri="{BB962C8B-B14F-4D97-AF65-F5344CB8AC3E}">
        <p14:creationId xmlns:p14="http://schemas.microsoft.com/office/powerpoint/2010/main" val="1818590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p:nvPr/>
        </p:nvPicPr>
        <p:blipFill>
          <a:blip r:embed="rId2"/>
          <a:stretch>
            <a:fillRect/>
          </a:stretch>
        </p:blipFill>
        <p:spPr>
          <a:xfrm>
            <a:off x="2269376" y="207819"/>
            <a:ext cx="7780711" cy="6450676"/>
          </a:xfrm>
          <a:prstGeom prst="rect">
            <a:avLst/>
          </a:prstGeom>
        </p:spPr>
      </p:pic>
    </p:spTree>
    <p:extLst>
      <p:ext uri="{BB962C8B-B14F-4D97-AF65-F5344CB8AC3E}">
        <p14:creationId xmlns:p14="http://schemas.microsoft.com/office/powerpoint/2010/main" val="280073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82385" y="365125"/>
            <a:ext cx="11538065" cy="6343246"/>
          </a:xfrm>
        </p:spPr>
        <p:txBody>
          <a:bodyPr>
            <a:noAutofit/>
          </a:bodyPr>
          <a:lstStyle/>
          <a:p>
            <a:r>
              <a:rPr lang="hu-HU" sz="2400" b="1" dirty="0"/>
              <a:t>Imádságok:</a:t>
            </a:r>
            <a:r>
              <a:rPr lang="hu-HU" sz="2400" dirty="0"/>
              <a:t/>
            </a:r>
            <a:br>
              <a:rPr lang="hu-HU" sz="2400" dirty="0"/>
            </a:br>
            <a:r>
              <a:rPr lang="hu-HU" sz="2400" dirty="0"/>
              <a:t>	</a:t>
            </a:r>
            <a:br>
              <a:rPr lang="hu-HU" sz="2400" dirty="0"/>
            </a:br>
            <a:r>
              <a:rPr lang="hu-HU" sz="2400" b="1" dirty="0"/>
              <a:t>Ima az egyéni </a:t>
            </a:r>
            <a:r>
              <a:rPr lang="hu-HU" sz="2400" b="1" dirty="0" smtClean="0"/>
              <a:t>kegyességért</a:t>
            </a:r>
            <a:r>
              <a:rPr lang="hu-HU" sz="2400" dirty="0" smtClean="0"/>
              <a:t/>
            </a:r>
            <a:br>
              <a:rPr lang="hu-HU" sz="2400" dirty="0" smtClean="0"/>
            </a:br>
            <a:r>
              <a:rPr lang="hu-HU" sz="2400" dirty="0"/>
              <a:t/>
            </a:r>
            <a:br>
              <a:rPr lang="hu-HU" sz="2400" dirty="0"/>
            </a:br>
            <a:r>
              <a:rPr lang="hu-HU" sz="2400" dirty="0"/>
              <a:t>Hálát adok, Atyám, minden jóságodért! Hálát adok azért, hogy utánam jöttél és nem hagytál elveszni, amikor tőled távol tévelyegtem a világban.  Te már akkor láttad azt az embert, akivé formálsz engem. Látod most is gyengeségeimet, látod bűneimet, egész valómat, és te mégis a legjobbat feltételezed rólam. Köszönöm, hogy munkásaid közé szólítasz engem. </a:t>
            </a:r>
            <a:br>
              <a:rPr lang="hu-HU" sz="2400" dirty="0"/>
            </a:br>
            <a:r>
              <a:rPr lang="hu-HU" sz="2400" dirty="0"/>
              <a:t>Te tudod, hogy mi a terved velem, és előre bízol abban, hogy én teljesíteni fogom akaratodat, ezért közösségre hívsz engem önmagaddal. Ebből a közösségből táplálkozom és merítek erőt. Add meg nekem, hogy a rólad való bizonyságtételem olyan természetes legyen számomra, mint a lélegzetvétel, hiszen általad élek. A benned összeforró testvérekkel hadd világítsunk fáklyaként a világban tévelyegve téged keresőknek.</a:t>
            </a:r>
            <a:br>
              <a:rPr lang="hu-HU" sz="2400" dirty="0"/>
            </a:br>
            <a:r>
              <a:rPr lang="hu-HU" sz="2400" dirty="0"/>
              <a:t>Segíts engem Atyám, hogy embertársaimban én is lássam meg az általad teremtett, hívott és várt embert! Formálj engem a te Igéd által nap mint nap. Ha kell, törj össze és építs újjá, hogy valóban az az ember lehessek, aki hallgat a te szavadra és teljesíti minden parancsolatod! </a:t>
            </a:r>
            <a:br>
              <a:rPr lang="hu-HU" sz="2400" dirty="0"/>
            </a:br>
            <a:r>
              <a:rPr lang="hu-HU" sz="2400" dirty="0"/>
              <a:t>Ámen.</a:t>
            </a:r>
            <a:br>
              <a:rPr lang="hu-HU" sz="2400" dirty="0"/>
            </a:br>
            <a:endParaRPr lang="hu-HU" sz="2400" dirty="0"/>
          </a:p>
        </p:txBody>
      </p:sp>
    </p:spTree>
    <p:extLst>
      <p:ext uri="{BB962C8B-B14F-4D97-AF65-F5344CB8AC3E}">
        <p14:creationId xmlns:p14="http://schemas.microsoft.com/office/powerpoint/2010/main" val="321398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7692" y="379209"/>
            <a:ext cx="8331729" cy="6063153"/>
          </a:xfrm>
        </p:spPr>
      </p:pic>
    </p:spTree>
    <p:extLst>
      <p:ext uri="{BB962C8B-B14F-4D97-AF65-F5344CB8AC3E}">
        <p14:creationId xmlns:p14="http://schemas.microsoft.com/office/powerpoint/2010/main" val="2318457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2"/>
          <p:cNvSpPr>
            <a:spLocks noGrp="1"/>
          </p:cNvSpPr>
          <p:nvPr>
            <p:ph type="title"/>
          </p:nvPr>
        </p:nvSpPr>
        <p:spPr>
          <a:xfrm>
            <a:off x="423949" y="282633"/>
            <a:ext cx="11413375" cy="6500552"/>
          </a:xfrm>
        </p:spPr>
        <p:txBody>
          <a:bodyPr>
            <a:noAutofit/>
          </a:bodyPr>
          <a:lstStyle/>
          <a:p>
            <a:r>
              <a:rPr lang="hu-HU" sz="2000" b="1" dirty="0"/>
              <a:t>Ima a családokért</a:t>
            </a:r>
          </a:p>
          <a:p>
            <a:r>
              <a:rPr lang="hu-HU" sz="2000" dirty="0"/>
              <a:t>Uram, Istenem!</a:t>
            </a:r>
          </a:p>
          <a:p>
            <a:r>
              <a:rPr lang="hu-HU" sz="2000" dirty="0"/>
              <a:t>Szívből jövő hálával jöttem hozzád, - akinek öröme a boldogság öröme - hogy nem egyedül kell élnem. Megköszönöm áldásaidat: házastársam hűségét, gyermekeim szeretetét, szüleim imádságát, családom ölelését. Köszönöm az együtt töltött szép pillanatokat és azt az áldott megtapasztalást, hogy a tőled jövő öröm tehet igazán boldoggá, teljesítheti ki létünket és emelhet fel a titokzatos magasságba, a te </a:t>
            </a:r>
            <a:r>
              <a:rPr lang="hu-HU" sz="2000" dirty="0" err="1"/>
              <a:t>közeledbe</a:t>
            </a:r>
            <a:r>
              <a:rPr lang="hu-HU" sz="2000" dirty="0"/>
              <a:t>. </a:t>
            </a:r>
          </a:p>
          <a:p>
            <a:r>
              <a:rPr lang="hu-HU" sz="2000" dirty="0"/>
              <a:t>Őrizz meg bennünket a gonosztól, aki különös álarcok mögé bújva kínálja a maga torz és pusztító, mindent összezavaró ’örömeit’. Óvd Istenünk a családok egységét. Tartsd meg egymásnak az örök hűséget fogadó férfit és nőt, te adj erőt ahhoz, hogy a mindennapi gondok, feladatok között is megőrizzék egymás iránti szeretetüket, tiszteletüket. </a:t>
            </a:r>
          </a:p>
          <a:p>
            <a:r>
              <a:rPr lang="hu-HU" sz="2000" dirty="0"/>
              <a:t>Urunk, te áldd és őrizd meg a szülő és gyermek közötti köteléket, az imádságos szülői szeretetet, a nagyszülők áldozattal teljes életét. Add, hogy mienk legyen az a bizonyosság, hogy minden hibánk, tévelygésünk ellenére te örömöt és reményteljes jövőt adhatsz nekünk. </a:t>
            </a:r>
          </a:p>
          <a:p>
            <a:r>
              <a:rPr lang="hu-HU" sz="2000" dirty="0"/>
              <a:t>Köszönjük, hogy a mi kis családjaink részesei lehetnek a nagycsaládnak, az anyaszentegyháznak. Te áldd meg ezt a legkisebb sejtet, a családot, hogy méltó alapja lehessen nemzetünknek, egyházunknak. Add, hogy valamennyien itt a Kárpát-medencében újra hallgassunk szavadra és teljesítsük parancsolataidat, amellyel megtartod életünket és jóra fordítod sorsunkat. </a:t>
            </a:r>
          </a:p>
          <a:p>
            <a:r>
              <a:rPr lang="hu-HU" sz="2000" dirty="0"/>
              <a:t>Ámen.</a:t>
            </a:r>
          </a:p>
          <a:p>
            <a:r>
              <a:rPr lang="hu-HU" sz="2000" dirty="0"/>
              <a:t>                                                                                        </a:t>
            </a:r>
            <a:r>
              <a:rPr lang="hu-HU" sz="2000" dirty="0" smtClean="0"/>
              <a:t>		</a:t>
            </a:r>
            <a:endParaRPr lang="hu-HU" sz="2000" dirty="0"/>
          </a:p>
          <a:p>
            <a:endParaRPr lang="hu-HU" sz="2000" dirty="0"/>
          </a:p>
        </p:txBody>
      </p:sp>
    </p:spTree>
    <p:extLst>
      <p:ext uri="{BB962C8B-B14F-4D97-AF65-F5344CB8AC3E}">
        <p14:creationId xmlns:p14="http://schemas.microsoft.com/office/powerpoint/2010/main" val="187844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866" y="141316"/>
            <a:ext cx="8852046" cy="6440649"/>
          </a:xfrm>
        </p:spPr>
      </p:pic>
    </p:spTree>
    <p:extLst>
      <p:ext uri="{BB962C8B-B14F-4D97-AF65-F5344CB8AC3E}">
        <p14:creationId xmlns:p14="http://schemas.microsoft.com/office/powerpoint/2010/main" val="173047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2"/>
          <p:cNvSpPr>
            <a:spLocks noGrp="1"/>
          </p:cNvSpPr>
          <p:nvPr>
            <p:ph type="title"/>
          </p:nvPr>
        </p:nvSpPr>
        <p:spPr>
          <a:xfrm>
            <a:off x="523702" y="124690"/>
            <a:ext cx="11130742" cy="6392487"/>
          </a:xfrm>
        </p:spPr>
        <p:txBody>
          <a:bodyPr>
            <a:normAutofit fontScale="90000"/>
          </a:bodyPr>
          <a:lstStyle/>
          <a:p>
            <a:r>
              <a:rPr lang="hu-HU" sz="2400" dirty="0" smtClean="0"/>
              <a:t/>
            </a:r>
            <a:br>
              <a:rPr lang="hu-HU" sz="2400" dirty="0" smtClean="0"/>
            </a:br>
            <a:r>
              <a:rPr lang="hu-HU" sz="2400" dirty="0"/>
              <a:t/>
            </a:r>
            <a:br>
              <a:rPr lang="hu-HU" sz="2400" dirty="0"/>
            </a:br>
            <a:r>
              <a:rPr lang="hu-HU" sz="2400" dirty="0" smtClean="0"/>
              <a:t/>
            </a:r>
            <a:br>
              <a:rPr lang="hu-HU" sz="2400" dirty="0" smtClean="0"/>
            </a:br>
            <a:r>
              <a:rPr lang="hu-HU" sz="2400" dirty="0"/>
              <a:t/>
            </a:r>
            <a:br>
              <a:rPr lang="hu-HU" sz="2400" dirty="0"/>
            </a:br>
            <a:r>
              <a:rPr lang="hu-HU" sz="2400" dirty="0" smtClean="0"/>
              <a:t>Ima a körülöttünk élőkért</a:t>
            </a:r>
            <a:br>
              <a:rPr lang="hu-HU" sz="2400" dirty="0" smtClean="0"/>
            </a:br>
            <a:r>
              <a:rPr lang="hu-HU" sz="2400" dirty="0" smtClean="0"/>
              <a:t/>
            </a:r>
            <a:br>
              <a:rPr lang="hu-HU" sz="2400" dirty="0" smtClean="0"/>
            </a:br>
            <a:r>
              <a:rPr lang="hu-HU" sz="2400" dirty="0" smtClean="0"/>
              <a:t>Istenünk! Azok felé fordítjuk most lelki szemeinket, akiket testi szemeinkkel naponta láthatunk. Szeretnénk őszintén hálát adni a településünkön élőkért, a szomszédokért, az értünk dolgozókért, s akikért mi dolgozhatunk. Urunk te látod a sok megfáradt testű-lelkű embert, s azt is látod, hogy néha magunk is ilyen megfáradtak vagyunk. Látod, milyen sokaknak nincs reménysége, hányan munka nélkül, kilátástalanságban tengetik az életüket. Urunk, rád bízzuk őket, mert egyedül neked van hatalmad a megfáradt </a:t>
            </a:r>
            <a:r>
              <a:rPr lang="hu-HU" sz="2400" dirty="0" err="1" smtClean="0"/>
              <a:t>lelkekbe</a:t>
            </a:r>
            <a:r>
              <a:rPr lang="hu-HU" sz="2400" dirty="0" smtClean="0"/>
              <a:t> örömöt és reménységet, a meggyengült testekbe erőt, a sötét gondolatokba világosságot adni. A te Lelked mint friss szél járja át az emberi szíveket-lelkeket, hogy életük minden gondjában és örömében hozzád forduljanak! Hadd ismerjék fel a tőled kapott áldásokat, ajándékokat, lehetőségeket. Könyörülj rajtuk, hogy a nehézségekben feladatot, a feladatban lehetőséget, a lehetőségben áldást lássanak! </a:t>
            </a:r>
            <a:br>
              <a:rPr lang="hu-HU" sz="2400" dirty="0" smtClean="0"/>
            </a:br>
            <a:r>
              <a:rPr lang="hu-HU" sz="2400" dirty="0" smtClean="0"/>
              <a:t>Kérünk, Urunk a nyári viharokban kárt szenvedett településekért és gyülekezetekért: hadd legyen számukra a veszteség fájdalma a megújulás lehetőségévé!</a:t>
            </a:r>
            <a:br>
              <a:rPr lang="hu-HU" sz="2400" dirty="0" smtClean="0"/>
            </a:br>
            <a:r>
              <a:rPr lang="hu-HU" sz="2200" dirty="0"/>
              <a:t>Hisszük, Istenünk, hogy hallod a mi könyörgésünket. Kérünk, hallgasd meg a mi imádságunkat, s formálj bennünket Jézus Krisztusért, a te Szentlelked által olyanná, amilyennek te szeretnél látni! </a:t>
            </a:r>
            <a:br>
              <a:rPr lang="hu-HU" sz="2200" dirty="0"/>
            </a:br>
            <a:r>
              <a:rPr lang="hu-HU" sz="2200" dirty="0"/>
              <a:t>Ámen!</a:t>
            </a:r>
            <a:br>
              <a:rPr lang="hu-HU" sz="2200" dirty="0"/>
            </a:br>
            <a:r>
              <a:rPr lang="hu-HU" sz="2200" dirty="0"/>
              <a:t>   </a:t>
            </a:r>
            <a:r>
              <a:rPr lang="hu-HU" sz="2200" dirty="0" smtClean="0"/>
              <a:t>								</a:t>
            </a:r>
            <a:r>
              <a:rPr lang="hu-HU" dirty="0"/>
              <a:t/>
            </a:r>
            <a:br>
              <a:rPr lang="hu-HU" dirty="0"/>
            </a:br>
            <a:r>
              <a:rPr lang="hu-HU" dirty="0"/>
              <a:t/>
            </a:r>
            <a:br>
              <a:rPr lang="hu-HU" dirty="0"/>
            </a:br>
            <a:r>
              <a:rPr lang="hu-HU" dirty="0"/>
              <a:t> </a:t>
            </a:r>
            <a:br>
              <a:rPr lang="hu-HU" dirty="0"/>
            </a:br>
            <a:r>
              <a:rPr lang="hu-HU" sz="2400" dirty="0" smtClean="0"/>
              <a:t/>
            </a:r>
            <a:br>
              <a:rPr lang="hu-HU" sz="2400" dirty="0" smtClean="0"/>
            </a:br>
            <a:endParaRPr lang="hu-HU" sz="2400" dirty="0"/>
          </a:p>
        </p:txBody>
      </p:sp>
    </p:spTree>
    <p:extLst>
      <p:ext uri="{BB962C8B-B14F-4D97-AF65-F5344CB8AC3E}">
        <p14:creationId xmlns:p14="http://schemas.microsoft.com/office/powerpoint/2010/main" val="269335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011" y="324196"/>
            <a:ext cx="8511651" cy="6192982"/>
          </a:xfrm>
        </p:spPr>
      </p:pic>
    </p:spTree>
    <p:extLst>
      <p:ext uri="{BB962C8B-B14F-4D97-AF65-F5344CB8AC3E}">
        <p14:creationId xmlns:p14="http://schemas.microsoft.com/office/powerpoint/2010/main" val="1390282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2"/>
          <p:cNvSpPr>
            <a:spLocks noGrp="1"/>
          </p:cNvSpPr>
          <p:nvPr>
            <p:ph type="title"/>
          </p:nvPr>
        </p:nvSpPr>
        <p:spPr>
          <a:xfrm>
            <a:off x="530225" y="223838"/>
            <a:ext cx="11066463" cy="6269037"/>
          </a:xfrm>
        </p:spPr>
        <p:txBody>
          <a:bodyPr>
            <a:noAutofit/>
          </a:bodyPr>
          <a:lstStyle/>
          <a:p>
            <a:r>
              <a:rPr lang="hu-HU" sz="2000" dirty="0" smtClean="0"/>
              <a:t/>
            </a:r>
            <a:br>
              <a:rPr lang="hu-HU" sz="2000" dirty="0" smtClean="0"/>
            </a:br>
            <a:r>
              <a:rPr lang="hu-HU" sz="2000" dirty="0" smtClean="0"/>
              <a:t/>
            </a:r>
            <a:br>
              <a:rPr lang="hu-HU" sz="2000" dirty="0" smtClean="0"/>
            </a:br>
            <a:r>
              <a:rPr lang="hu-HU" sz="2000" b="1" dirty="0"/>
              <a:t/>
            </a:r>
            <a:br>
              <a:rPr lang="hu-HU" sz="2000" b="1" dirty="0"/>
            </a:br>
            <a:r>
              <a:rPr lang="hu-HU" sz="2000" b="1" dirty="0" smtClean="0"/>
              <a:t>Ima Egyházunk szolgálatáért</a:t>
            </a:r>
            <a:r>
              <a:rPr lang="hu-HU" sz="2000" dirty="0" smtClean="0"/>
              <a:t/>
            </a:r>
            <a:br>
              <a:rPr lang="hu-HU" sz="2000" dirty="0" smtClean="0"/>
            </a:br>
            <a:r>
              <a:rPr lang="hu-HU" sz="2000" dirty="0"/>
              <a:t/>
            </a:r>
            <a:br>
              <a:rPr lang="hu-HU" sz="2000" dirty="0"/>
            </a:br>
            <a:r>
              <a:rPr lang="hu-HU" sz="2000" dirty="0" smtClean="0"/>
              <a:t>Mennyei Atyám, hálával borulok le előtted, mert te idő és emberi elképzelés felett állsz. Mindenható és kegyelmes szereteteddel intézed sorsunkat. Így hajolok meg előtted és viszem eléd egyházunk különböző szolgálati területeit. </a:t>
            </a:r>
            <a:br>
              <a:rPr lang="hu-HU" sz="2000" dirty="0" smtClean="0"/>
            </a:br>
            <a:r>
              <a:rPr lang="hu-HU" sz="2000" dirty="0" smtClean="0"/>
              <a:t>Urunk, tedd egyházadat hűséges és igaz tanúddá az evangélium továbbadásában! Kérünk, a bölcsőtől a koporsóig áldd meg a te egyházad szolgálatát. A családi élet eseményeinél és az intézményekben végzett szolgálatunkban áraszd ki ránk a te Szentlelkedet, kérünk. Áldj meg minket a gyermekek, ifjúság között végzett felelős szolgálatban: bölcsödében, óvodában, iskolában. Légy velünk a rászorulók, betegek, idősek között végzett szolgálatunkban. Könyörülj rajtunk, hogy ne csak testükben erősítsük a ránk bízottakat, hanem a Jézus Krisztusról szóló örömhírt vigyük mindenkinek! Áldj meg minket nőszövetségi, presbiteri küldetésünkben, a gyülekezetben.</a:t>
            </a:r>
            <a:br>
              <a:rPr lang="hu-HU" sz="2000" dirty="0" smtClean="0"/>
            </a:br>
            <a:r>
              <a:rPr lang="hu-HU" sz="2000" dirty="0" smtClean="0"/>
              <a:t>Nézd meg, hogy hitben koldusszegények, nézd meg, hogy hitben erőtlenek vagyunk. Látod bizonyságtevő életünk gyarlóságait, de nézd meg a szívünket, lelkünket, hogy szeretnénk Benned </a:t>
            </a:r>
            <a:r>
              <a:rPr lang="hu-HU" sz="2000" dirty="0" err="1" smtClean="0"/>
              <a:t>hatalmasak</a:t>
            </a:r>
            <a:r>
              <a:rPr lang="hu-HU" sz="2000" dirty="0" smtClean="0"/>
              <a:t> lenni, veled győzedelmesek lenni. Szabadítsd meg népedet a tudatlanság, a hamis tanítások és a lelki sötétség veszedelmétől! Tedd vonzóvá a látható egyházat a téged még nem ismerők előtt, hogy nyitott szívvel fogadják követeidet, az igehirdetés szolgálatát és a szeretet cselekedeteit. Jézus Krisztusért könyörülj rajtunk édes Atyánk és a te újjászülő munkád révén, Szentlelked kibocsátása révén eleveníts meg minket, gyülekezeteinket, egyházunkat.  Hadd hordozzuk azokat a jeleket, amik Jézus Krisztusra utalnak. </a:t>
            </a:r>
            <a:br>
              <a:rPr lang="hu-HU" sz="2000" dirty="0" smtClean="0"/>
            </a:br>
            <a:r>
              <a:rPr lang="hu-HU" sz="2000" dirty="0" smtClean="0"/>
              <a:t>Ámen   </a:t>
            </a:r>
            <a:br>
              <a:rPr lang="hu-HU" sz="2000" dirty="0" smtClean="0"/>
            </a:br>
            <a:r>
              <a:rPr lang="hu-HU" sz="2000" dirty="0" smtClean="0"/>
              <a:t>	                                                                                                                                                                                                    							</a:t>
            </a:r>
            <a:endParaRPr lang="hu-HU" sz="2000" dirty="0"/>
          </a:p>
        </p:txBody>
      </p:sp>
    </p:spTree>
    <p:extLst>
      <p:ext uri="{BB962C8B-B14F-4D97-AF65-F5344CB8AC3E}">
        <p14:creationId xmlns:p14="http://schemas.microsoft.com/office/powerpoint/2010/main" val="231819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1886990" y="241069"/>
            <a:ext cx="7976155" cy="6234545"/>
          </a:xfrm>
          <a:prstGeom prst="rect">
            <a:avLst/>
          </a:prstGeom>
        </p:spPr>
      </p:pic>
    </p:spTree>
    <p:extLst>
      <p:ext uri="{BB962C8B-B14F-4D97-AF65-F5344CB8AC3E}">
        <p14:creationId xmlns:p14="http://schemas.microsoft.com/office/powerpoint/2010/main" val="3763116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6132" y="323560"/>
            <a:ext cx="11513126" cy="6401435"/>
          </a:xfrm>
        </p:spPr>
        <p:txBody>
          <a:bodyPr>
            <a:noAutofit/>
          </a:bodyPr>
          <a:lstStyle/>
          <a:p>
            <a:r>
              <a:rPr lang="hu-HU" sz="2400" dirty="0" smtClean="0"/>
              <a:t/>
            </a:r>
            <a:br>
              <a:rPr lang="hu-HU" sz="2400" dirty="0" smtClean="0"/>
            </a:br>
            <a:r>
              <a:rPr lang="hu-HU" sz="2400" dirty="0"/>
              <a:t/>
            </a:r>
            <a:br>
              <a:rPr lang="hu-HU" sz="2400" dirty="0"/>
            </a:br>
            <a:r>
              <a:rPr lang="hu-HU" sz="2400" b="1" dirty="0" smtClean="0"/>
              <a:t>Ima nemzetünkért</a:t>
            </a:r>
            <a:r>
              <a:rPr lang="hu-HU" sz="2400" dirty="0" smtClean="0"/>
              <a:t/>
            </a:r>
            <a:br>
              <a:rPr lang="hu-HU" sz="2400" dirty="0" smtClean="0"/>
            </a:br>
            <a:r>
              <a:rPr lang="hu-HU" sz="2400" dirty="0" smtClean="0"/>
              <a:t/>
            </a:r>
            <a:br>
              <a:rPr lang="hu-HU" sz="2400" dirty="0" smtClean="0"/>
            </a:br>
            <a:r>
              <a:rPr lang="hu-HU" sz="2400" dirty="0" smtClean="0"/>
              <a:t>Mindenható Urunk! Köszönjük neked, hogy magyarnak születtünk és református magyarokként élhetünk a Kárpát-medencében. Itt adtál nekünk családot, otthont, házat, templomot és hazát. Szívvel és lélekkel együtt keressük ma is akaratodat: formálj bennünk olyan hitet és reménységet, mely erőt ad a mindennapi munkához, bátorságot a küzdelemhez és hűséget a szeretethez.</a:t>
            </a:r>
            <a:br>
              <a:rPr lang="hu-HU" sz="2400" dirty="0" smtClean="0"/>
            </a:br>
            <a:r>
              <a:rPr lang="hu-HU" sz="2400" dirty="0" smtClean="0"/>
              <a:t>Atyánk, add, hogy életünkben visszatükröződjön az az ismeret, melyet rólad vallunk és az a szeretet, melyet tőled kaptunk. Lelkesíts bennünket Igéddel, hangolj össze magaddal és testvéreinkkel, hogy merjünk egyet gondolni és egyet álmodni Veled! Vezesd magyar népünket az élet útján, hogy a Kárpátok ölelésében együtt tölthessük be azt a küldetést, melyet nekünk szántál.</a:t>
            </a:r>
            <a:br>
              <a:rPr lang="hu-HU" sz="2400" dirty="0" smtClean="0"/>
            </a:br>
            <a:r>
              <a:rPr lang="hu-HU" sz="2400" dirty="0" smtClean="0"/>
              <a:t>Istenünk, kérünk őrizd meg utódainkat ezen a földön, gyűjtsd magadhoz a távol lévőket, hogy nálad otthonra leljenek. Lelked által formálj mindannyiunkat olyanná, amilyennek látni szeretnél, hogy egész valónkkal hozzád kötődjünk és téged dicsőítsünk! Kérünk, áldj meg bennünket, hogy valóra válhasson: öröme telik az Úrnak abban, hogy jót tesz velünk. </a:t>
            </a:r>
            <a:br>
              <a:rPr lang="hu-HU" sz="2400" dirty="0" smtClean="0"/>
            </a:br>
            <a:r>
              <a:rPr lang="hu-HU" sz="2400" dirty="0" smtClean="0"/>
              <a:t>Ámen</a:t>
            </a:r>
            <a:br>
              <a:rPr lang="hu-HU" sz="2400" dirty="0" smtClean="0"/>
            </a:br>
            <a:r>
              <a:rPr lang="hu-HU" sz="2400" dirty="0" smtClean="0"/>
              <a:t>							</a:t>
            </a:r>
            <a:endParaRPr lang="hu-HU" sz="2400" dirty="0"/>
          </a:p>
        </p:txBody>
      </p:sp>
    </p:spTree>
    <p:extLst>
      <p:ext uri="{BB962C8B-B14F-4D97-AF65-F5344CB8AC3E}">
        <p14:creationId xmlns:p14="http://schemas.microsoft.com/office/powerpoint/2010/main" val="292614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ctrTitle"/>
          </p:nvPr>
        </p:nvSpPr>
        <p:spPr>
          <a:xfrm>
            <a:off x="582064" y="1332980"/>
            <a:ext cx="11105804" cy="4123112"/>
          </a:xfrm>
        </p:spPr>
        <p:txBody>
          <a:bodyPr>
            <a:noAutofit/>
          </a:bodyPr>
          <a:lstStyle/>
          <a:p>
            <a:r>
              <a:rPr lang="hu-HU" sz="3600" dirty="0" smtClean="0">
                <a:latin typeface="Times New Roman" panose="02020603050405020304" pitchFamily="18" charset="0"/>
                <a:cs typeface="Times New Roman" panose="02020603050405020304" pitchFamily="18" charset="0"/>
              </a:rPr>
              <a:t>LITURGIA</a:t>
            </a:r>
            <a:r>
              <a:rPr lang="hu-HU" sz="3600" dirty="0">
                <a:latin typeface="Times New Roman" panose="02020603050405020304" pitchFamily="18" charset="0"/>
                <a:cs typeface="Times New Roman" panose="02020603050405020304" pitchFamily="18" charset="0"/>
              </a:rPr>
              <a:t/>
            </a:r>
            <a:br>
              <a:rPr lang="hu-HU" sz="3600" dirty="0">
                <a:latin typeface="Times New Roman" panose="02020603050405020304" pitchFamily="18" charset="0"/>
                <a:cs typeface="Times New Roman" panose="02020603050405020304" pitchFamily="18" charset="0"/>
              </a:rPr>
            </a:br>
            <a:r>
              <a:rPr lang="hu-HU" sz="3600" dirty="0">
                <a:latin typeface="Times New Roman" panose="02020603050405020304" pitchFamily="18" charset="0"/>
                <a:cs typeface="Times New Roman" panose="02020603050405020304" pitchFamily="18" charset="0"/>
              </a:rPr>
              <a:t>KÁRPÁT-MEDENCEI IMANAP 2019. december 1.</a:t>
            </a:r>
            <a:r>
              <a:rPr lang="hu-HU" sz="2400" dirty="0">
                <a:latin typeface="Times New Roman" panose="02020603050405020304" pitchFamily="18" charset="0"/>
                <a:cs typeface="Times New Roman" panose="02020603050405020304" pitchFamily="18" charset="0"/>
              </a:rPr>
              <a:t/>
            </a:r>
            <a:br>
              <a:rPr lang="hu-HU" sz="2400" dirty="0">
                <a:latin typeface="Times New Roman" panose="02020603050405020304" pitchFamily="18" charset="0"/>
                <a:cs typeface="Times New Roman" panose="02020603050405020304" pitchFamily="18" charset="0"/>
              </a:rPr>
            </a:br>
            <a:r>
              <a:rPr lang="hu-HU" sz="2400" dirty="0">
                <a:latin typeface="Times New Roman" panose="02020603050405020304" pitchFamily="18" charset="0"/>
                <a:cs typeface="Times New Roman" panose="02020603050405020304" pitchFamily="18" charset="0"/>
              </a:rPr>
              <a:t> </a:t>
            </a:r>
            <a:br>
              <a:rPr lang="hu-HU" sz="2400" dirty="0">
                <a:latin typeface="Times New Roman" panose="02020603050405020304" pitchFamily="18" charset="0"/>
                <a:cs typeface="Times New Roman" panose="02020603050405020304" pitchFamily="18" charset="0"/>
              </a:rPr>
            </a:br>
            <a:r>
              <a:rPr lang="hu-HU" sz="3600" dirty="0">
                <a:latin typeface="Times New Roman" panose="02020603050405020304" pitchFamily="18" charset="0"/>
                <a:cs typeface="Times New Roman" panose="02020603050405020304" pitchFamily="18" charset="0"/>
              </a:rPr>
              <a:t/>
            </a:r>
            <a:br>
              <a:rPr lang="hu-HU" sz="3600" dirty="0">
                <a:latin typeface="Times New Roman" panose="02020603050405020304" pitchFamily="18" charset="0"/>
                <a:cs typeface="Times New Roman" panose="02020603050405020304" pitchFamily="18" charset="0"/>
              </a:rPr>
            </a:br>
            <a:r>
              <a:rPr lang="hu-HU" sz="3600" dirty="0">
                <a:latin typeface="Monotype Corsiva" panose="03010101010201010101" pitchFamily="66" charset="0"/>
                <a:cs typeface="Times New Roman" panose="02020603050405020304" pitchFamily="18" charset="0"/>
              </a:rPr>
              <a:t>Érezzétek és lássátok meg, hogy jó az Úr! </a:t>
            </a:r>
            <a:r>
              <a:rPr lang="hu-HU" sz="3600" dirty="0" smtClean="0">
                <a:latin typeface="Monotype Corsiva" panose="03010101010201010101" pitchFamily="66" charset="0"/>
                <a:cs typeface="Times New Roman" panose="02020603050405020304" pitchFamily="18" charset="0"/>
              </a:rPr>
              <a:t/>
            </a:r>
            <a:br>
              <a:rPr lang="hu-HU" sz="3600" dirty="0" smtClean="0">
                <a:latin typeface="Monotype Corsiva" panose="03010101010201010101" pitchFamily="66" charset="0"/>
                <a:cs typeface="Times New Roman" panose="02020603050405020304" pitchFamily="18" charset="0"/>
              </a:rPr>
            </a:br>
            <a:r>
              <a:rPr lang="hu-HU" sz="3600" dirty="0" smtClean="0">
                <a:latin typeface="Monotype Corsiva" panose="03010101010201010101" pitchFamily="66" charset="0"/>
                <a:cs typeface="Times New Roman" panose="02020603050405020304" pitchFamily="18" charset="0"/>
              </a:rPr>
              <a:t>Boldog </a:t>
            </a:r>
            <a:r>
              <a:rPr lang="hu-HU" sz="3600" dirty="0">
                <a:latin typeface="Monotype Corsiva" panose="03010101010201010101" pitchFamily="66" charset="0"/>
                <a:cs typeface="Times New Roman" panose="02020603050405020304" pitchFamily="18" charset="0"/>
              </a:rPr>
              <a:t>az az ember, aki Őbenne bízik! </a:t>
            </a:r>
            <a:r>
              <a:rPr lang="hu-HU" sz="3600" dirty="0" smtClean="0">
                <a:latin typeface="Monotype Corsiva" panose="03010101010201010101" pitchFamily="66" charset="0"/>
                <a:cs typeface="Times New Roman" panose="02020603050405020304" pitchFamily="18" charset="0"/>
              </a:rPr>
              <a:t/>
            </a:r>
            <a:br>
              <a:rPr lang="hu-HU" sz="3600" dirty="0" smtClean="0">
                <a:latin typeface="Monotype Corsiva" panose="03010101010201010101" pitchFamily="66" charset="0"/>
                <a:cs typeface="Times New Roman" panose="02020603050405020304" pitchFamily="18" charset="0"/>
              </a:rPr>
            </a:br>
            <a:r>
              <a:rPr lang="hu-HU" sz="3600" dirty="0" smtClean="0">
                <a:latin typeface="Monotype Corsiva" panose="03010101010201010101" pitchFamily="66" charset="0"/>
                <a:cs typeface="Times New Roman" panose="02020603050405020304" pitchFamily="18" charset="0"/>
              </a:rPr>
              <a:t>(</a:t>
            </a:r>
            <a:r>
              <a:rPr lang="hu-HU" sz="3600" dirty="0">
                <a:latin typeface="Monotype Corsiva" panose="03010101010201010101" pitchFamily="66" charset="0"/>
                <a:cs typeface="Times New Roman" panose="02020603050405020304" pitchFamily="18" charset="0"/>
              </a:rPr>
              <a:t>Zsolt 34,9)</a:t>
            </a:r>
            <a:r>
              <a:rPr lang="hu-HU" sz="2400" dirty="0">
                <a:latin typeface="Monotype Corsiva" panose="03010101010201010101" pitchFamily="66" charset="0"/>
                <a:cs typeface="Times New Roman" panose="02020603050405020304" pitchFamily="18" charset="0"/>
              </a:rPr>
              <a:t/>
            </a:r>
            <a:br>
              <a:rPr lang="hu-HU" sz="2400" dirty="0">
                <a:latin typeface="Monotype Corsiva" panose="03010101010201010101" pitchFamily="66" charset="0"/>
                <a:cs typeface="Times New Roman" panose="02020603050405020304" pitchFamily="18" charset="0"/>
              </a:rPr>
            </a:br>
            <a:endParaRPr lang="hu-HU" sz="2400" dirty="0">
              <a:latin typeface="Monotype Corsiva" panose="03010101010201010101" pitchFamily="66" charset="0"/>
              <a:cs typeface="Times New Roman" panose="02020603050405020304" pitchFamily="18" charset="0"/>
            </a:endParaRPr>
          </a:p>
        </p:txBody>
      </p:sp>
    </p:spTree>
    <p:extLst>
      <p:ext uri="{BB962C8B-B14F-4D97-AF65-F5344CB8AC3E}">
        <p14:creationId xmlns:p14="http://schemas.microsoft.com/office/powerpoint/2010/main" val="67212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9541" y="108065"/>
            <a:ext cx="6762278" cy="6652856"/>
          </a:xfrm>
        </p:spPr>
      </p:pic>
    </p:spTree>
    <p:extLst>
      <p:ext uri="{BB962C8B-B14F-4D97-AF65-F5344CB8AC3E}">
        <p14:creationId xmlns:p14="http://schemas.microsoft.com/office/powerpoint/2010/main" val="97461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915996" cy="6218555"/>
          </a:xfrm>
        </p:spPr>
        <p:txBody>
          <a:bodyPr/>
          <a:lstStyle/>
          <a:p>
            <a:r>
              <a:rPr lang="hu-HU" b="1" dirty="0" smtClean="0"/>
              <a:t>2.Mindennapi </a:t>
            </a:r>
            <a:r>
              <a:rPr lang="hu-HU" b="1" dirty="0"/>
              <a:t>kenyerünket </a:t>
            </a:r>
            <a:br>
              <a:rPr lang="hu-HU" b="1" dirty="0"/>
            </a:br>
            <a:r>
              <a:rPr lang="hu-HU" b="1" dirty="0"/>
              <a:t>Add meg, bocsásd meg vétkünket, </a:t>
            </a:r>
            <a:br>
              <a:rPr lang="hu-HU" b="1" dirty="0"/>
            </a:br>
            <a:r>
              <a:rPr lang="hu-HU" b="1" dirty="0"/>
              <a:t>Amint mi is megbocsátunk </a:t>
            </a:r>
            <a:br>
              <a:rPr lang="hu-HU" b="1" dirty="0"/>
            </a:br>
            <a:r>
              <a:rPr lang="hu-HU" b="1" dirty="0"/>
              <a:t>Azoknak, kiktől bántattunk; </a:t>
            </a:r>
            <a:br>
              <a:rPr lang="hu-HU" b="1" dirty="0"/>
            </a:br>
            <a:r>
              <a:rPr lang="hu-HU" b="1" dirty="0"/>
              <a:t>És ne </a:t>
            </a:r>
            <a:r>
              <a:rPr lang="hu-HU" b="1" dirty="0" err="1"/>
              <a:t>vígy</a:t>
            </a:r>
            <a:r>
              <a:rPr lang="hu-HU" b="1" dirty="0"/>
              <a:t> a kísértetbe, </a:t>
            </a:r>
            <a:br>
              <a:rPr lang="hu-HU" b="1" dirty="0"/>
            </a:br>
            <a:r>
              <a:rPr lang="hu-HU" b="1" dirty="0"/>
              <a:t>De szabadíts gonosz ellen. </a:t>
            </a:r>
            <a:br>
              <a:rPr lang="hu-HU" b="1" dirty="0"/>
            </a:br>
            <a:endParaRPr lang="hu-HU" b="1" dirty="0"/>
          </a:p>
        </p:txBody>
      </p:sp>
    </p:spTree>
    <p:extLst>
      <p:ext uri="{BB962C8B-B14F-4D97-AF65-F5344CB8AC3E}">
        <p14:creationId xmlns:p14="http://schemas.microsoft.com/office/powerpoint/2010/main" val="3444478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2"/>
          <p:cNvSpPr>
            <a:spLocks noGrp="1"/>
          </p:cNvSpPr>
          <p:nvPr>
            <p:ph type="title"/>
          </p:nvPr>
        </p:nvSpPr>
        <p:spPr>
          <a:xfrm>
            <a:off x="838200" y="365125"/>
            <a:ext cx="10799763" cy="6151563"/>
          </a:xfrm>
        </p:spPr>
        <p:txBody>
          <a:bodyPr/>
          <a:lstStyle/>
          <a:p>
            <a:r>
              <a:rPr lang="hu-HU" b="1" dirty="0" smtClean="0"/>
              <a:t>3.Mert tied, Uram, az ország, </a:t>
            </a:r>
            <a:br>
              <a:rPr lang="hu-HU" b="1" dirty="0" smtClean="0"/>
            </a:br>
            <a:r>
              <a:rPr lang="hu-HU" b="1" dirty="0" smtClean="0"/>
              <a:t>Tied minden hatalmasság, </a:t>
            </a:r>
            <a:br>
              <a:rPr lang="hu-HU" b="1" dirty="0" smtClean="0"/>
            </a:br>
            <a:r>
              <a:rPr lang="hu-HU" b="1" dirty="0" smtClean="0"/>
              <a:t>Megadhatsz azért minékünk </a:t>
            </a:r>
            <a:br>
              <a:rPr lang="hu-HU" b="1" dirty="0" smtClean="0"/>
            </a:br>
            <a:r>
              <a:rPr lang="hu-HU" b="1" dirty="0" smtClean="0"/>
              <a:t>Mindent, amit tőled kérünk; </a:t>
            </a:r>
            <a:br>
              <a:rPr lang="hu-HU" b="1" dirty="0" smtClean="0"/>
            </a:br>
            <a:r>
              <a:rPr lang="hu-HU" b="1" dirty="0" smtClean="0"/>
              <a:t>Tied a dicsőség, Ámen. </a:t>
            </a:r>
            <a:br>
              <a:rPr lang="hu-HU" b="1" dirty="0" smtClean="0"/>
            </a:br>
            <a:r>
              <a:rPr lang="hu-HU" b="1" dirty="0" smtClean="0"/>
              <a:t>Most és örökké úgy légyen.</a:t>
            </a:r>
            <a:br>
              <a:rPr lang="hu-HU" b="1" dirty="0" smtClean="0"/>
            </a:br>
            <a:endParaRPr lang="hu-HU" b="1" dirty="0"/>
          </a:p>
        </p:txBody>
      </p:sp>
    </p:spTree>
    <p:extLst>
      <p:ext uri="{BB962C8B-B14F-4D97-AF65-F5344CB8AC3E}">
        <p14:creationId xmlns:p14="http://schemas.microsoft.com/office/powerpoint/2010/main" val="421636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774680" cy="6185304"/>
          </a:xfrm>
        </p:spPr>
        <p:txBody>
          <a:bodyPr/>
          <a:lstStyle/>
          <a:p>
            <a:r>
              <a:rPr lang="hu-HU" b="1" dirty="0" smtClean="0"/>
              <a:t>Áldás:</a:t>
            </a:r>
            <a:r>
              <a:rPr lang="hu-HU" dirty="0" smtClean="0"/>
              <a:t/>
            </a:r>
            <a:br>
              <a:rPr lang="hu-HU" dirty="0" smtClean="0"/>
            </a:br>
            <a:r>
              <a:rPr lang="hu-HU" sz="4000" dirty="0" smtClean="0"/>
              <a:t>„A reménység Istene pedig töltsön be titeket a hitben teljes örömmel és békességgel, hogy bővölködjetek a reménységben a Szentlélek ereje által.” (Róma 15,13)</a:t>
            </a:r>
            <a:br>
              <a:rPr lang="hu-HU" sz="4000" dirty="0" smtClean="0"/>
            </a:br>
            <a:endParaRPr lang="hu-HU" sz="4000" dirty="0"/>
          </a:p>
        </p:txBody>
      </p:sp>
    </p:spTree>
    <p:extLst>
      <p:ext uri="{BB962C8B-B14F-4D97-AF65-F5344CB8AC3E}">
        <p14:creationId xmlns:p14="http://schemas.microsoft.com/office/powerpoint/2010/main" val="391379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199" y="365125"/>
            <a:ext cx="10674927" cy="6127115"/>
          </a:xfrm>
        </p:spPr>
        <p:txBody>
          <a:bodyPr>
            <a:noAutofit/>
          </a:bodyPr>
          <a:lstStyle/>
          <a:p>
            <a:r>
              <a:rPr lang="hu-HU" sz="2400" dirty="0" smtClean="0"/>
              <a:t>„Az Úr legyen előtted,</a:t>
            </a:r>
            <a:br>
              <a:rPr lang="hu-HU" sz="2400" dirty="0" smtClean="0"/>
            </a:br>
            <a:r>
              <a:rPr lang="hu-HU" sz="2400" dirty="0" smtClean="0"/>
              <a:t>hogy a jó utat mutassa neked.</a:t>
            </a:r>
            <a:br>
              <a:rPr lang="hu-HU" sz="2400" dirty="0" smtClean="0"/>
            </a:br>
            <a:r>
              <a:rPr lang="hu-HU" sz="2400" dirty="0" smtClean="0"/>
              <a:t>Az Úr legyen melletted,</a:t>
            </a:r>
            <a:br>
              <a:rPr lang="hu-HU" sz="2400" dirty="0" smtClean="0"/>
            </a:br>
            <a:r>
              <a:rPr lang="hu-HU" sz="2400" dirty="0" smtClean="0"/>
              <a:t>hogy téged karjába zárjon és megvédjen.</a:t>
            </a:r>
            <a:br>
              <a:rPr lang="hu-HU" sz="2400" dirty="0" smtClean="0"/>
            </a:br>
            <a:r>
              <a:rPr lang="hu-HU" sz="2400" dirty="0" smtClean="0"/>
              <a:t>Az Úr legyen mögötted,</a:t>
            </a:r>
            <a:br>
              <a:rPr lang="hu-HU" sz="2400" dirty="0" smtClean="0"/>
            </a:br>
            <a:r>
              <a:rPr lang="hu-HU" sz="2400" dirty="0" smtClean="0"/>
              <a:t>hogy megvédjen a Gonosz cselvetésétől.</a:t>
            </a:r>
            <a:br>
              <a:rPr lang="hu-HU" sz="2400" dirty="0" smtClean="0"/>
            </a:br>
            <a:r>
              <a:rPr lang="hu-HU" sz="2400" dirty="0" smtClean="0"/>
              <a:t>Az Úr legyen alattad,</a:t>
            </a:r>
            <a:br>
              <a:rPr lang="hu-HU" sz="2400" dirty="0" smtClean="0"/>
            </a:br>
            <a:r>
              <a:rPr lang="hu-HU" sz="2400" dirty="0" smtClean="0"/>
              <a:t>hogy felfogjon, ha leesel.</a:t>
            </a:r>
            <a:br>
              <a:rPr lang="hu-HU" sz="2400" dirty="0" smtClean="0"/>
            </a:br>
            <a:r>
              <a:rPr lang="hu-HU" sz="2400" dirty="0" smtClean="0"/>
              <a:t>Az Úr legyen </a:t>
            </a:r>
            <a:r>
              <a:rPr lang="hu-HU" sz="2400" dirty="0" err="1" smtClean="0"/>
              <a:t>tebenned</a:t>
            </a:r>
            <a:r>
              <a:rPr lang="hu-HU" sz="2400" dirty="0" smtClean="0"/>
              <a:t>,</a:t>
            </a:r>
            <a:br>
              <a:rPr lang="hu-HU" sz="2400" dirty="0" smtClean="0"/>
            </a:br>
            <a:r>
              <a:rPr lang="hu-HU" sz="2400" dirty="0" smtClean="0"/>
              <a:t>hogy megvigasztaljon, ha szomorú vagy.</a:t>
            </a:r>
            <a:br>
              <a:rPr lang="hu-HU" sz="2400" dirty="0" smtClean="0"/>
            </a:br>
            <a:r>
              <a:rPr lang="hu-HU" sz="2400" dirty="0" smtClean="0"/>
              <a:t>Az Úr legyen körülötted,</a:t>
            </a:r>
            <a:br>
              <a:rPr lang="hu-HU" sz="2400" dirty="0" smtClean="0"/>
            </a:br>
            <a:r>
              <a:rPr lang="hu-HU" sz="2400" dirty="0" smtClean="0"/>
              <a:t>hogy megvédjen, ha mások rád rontanak.</a:t>
            </a:r>
            <a:br>
              <a:rPr lang="hu-HU" sz="2400" dirty="0" smtClean="0"/>
            </a:br>
            <a:r>
              <a:rPr lang="hu-HU" sz="2400" dirty="0" smtClean="0"/>
              <a:t>Az Úr legyen fölötted,</a:t>
            </a:r>
            <a:br>
              <a:rPr lang="hu-HU" sz="2400" dirty="0" smtClean="0"/>
            </a:br>
            <a:r>
              <a:rPr lang="hu-HU" sz="2400" dirty="0" smtClean="0"/>
              <a:t>hogy megáldjon téged.</a:t>
            </a:r>
            <a:br>
              <a:rPr lang="hu-HU" sz="2400" dirty="0" smtClean="0"/>
            </a:br>
            <a:r>
              <a:rPr lang="hu-HU" sz="2400" dirty="0" smtClean="0"/>
              <a:t>Így áldjon meg téged a jóságos Isten,</a:t>
            </a:r>
            <a:br>
              <a:rPr lang="hu-HU" sz="2400" dirty="0" smtClean="0"/>
            </a:br>
            <a:r>
              <a:rPr lang="hu-HU" sz="2400" dirty="0" smtClean="0"/>
              <a:t>ma, holnap és minden időben.</a:t>
            </a:r>
            <a:br>
              <a:rPr lang="hu-HU" sz="2400" dirty="0" smtClean="0"/>
            </a:br>
            <a:r>
              <a:rPr lang="hu-HU" sz="2400" dirty="0" smtClean="0"/>
              <a:t>Ámen.” (IV. század)</a:t>
            </a:r>
            <a:br>
              <a:rPr lang="hu-HU" sz="2400" dirty="0" smtClean="0"/>
            </a:br>
            <a:endParaRPr lang="hu-HU" sz="2400" dirty="0"/>
          </a:p>
        </p:txBody>
      </p:sp>
    </p:spTree>
    <p:extLst>
      <p:ext uri="{BB962C8B-B14F-4D97-AF65-F5344CB8AC3E}">
        <p14:creationId xmlns:p14="http://schemas.microsoft.com/office/powerpoint/2010/main" val="3453998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0643" y="462339"/>
            <a:ext cx="8880470" cy="5714018"/>
          </a:xfrm>
        </p:spPr>
      </p:pic>
    </p:spTree>
    <p:extLst>
      <p:ext uri="{BB962C8B-B14F-4D97-AF65-F5344CB8AC3E}">
        <p14:creationId xmlns:p14="http://schemas.microsoft.com/office/powerpoint/2010/main" val="390182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199" y="365125"/>
            <a:ext cx="10791305" cy="6193617"/>
          </a:xfrm>
        </p:spPr>
        <p:txBody>
          <a:bodyPr/>
          <a:lstStyle/>
          <a:p>
            <a:r>
              <a:rPr lang="hu-HU" dirty="0" smtClean="0"/>
              <a:t/>
            </a:r>
            <a:br>
              <a:rPr lang="hu-HU" dirty="0" smtClean="0"/>
            </a:br>
            <a:r>
              <a:rPr lang="hu-HU" dirty="0"/>
              <a:t/>
            </a:r>
            <a:br>
              <a:rPr lang="hu-HU" dirty="0"/>
            </a:br>
            <a:r>
              <a:rPr lang="hu-HU" dirty="0" smtClean="0"/>
              <a:t>2</a:t>
            </a:r>
            <a:r>
              <a:rPr lang="hu-HU" b="1" dirty="0" smtClean="0"/>
              <a:t>. Hála tenéked, mennybéli nagy Isten,</a:t>
            </a:r>
            <a:br>
              <a:rPr lang="hu-HU" b="1" dirty="0" smtClean="0"/>
            </a:br>
            <a:r>
              <a:rPr lang="hu-HU" b="1" dirty="0" smtClean="0"/>
              <a:t>Hogy szent igédet adtad mi elménkben,</a:t>
            </a:r>
            <a:br>
              <a:rPr lang="hu-HU" b="1" dirty="0" smtClean="0"/>
            </a:br>
            <a:r>
              <a:rPr lang="hu-HU" b="1" dirty="0" smtClean="0"/>
              <a:t>És hogy ez által véssz ismeretedben,</a:t>
            </a:r>
            <a:br>
              <a:rPr lang="hu-HU" b="1" dirty="0" smtClean="0"/>
            </a:br>
            <a:r>
              <a:rPr lang="hu-HU" b="1" dirty="0" smtClean="0"/>
              <a:t>Te kegyelmedben.</a:t>
            </a:r>
            <a:br>
              <a:rPr lang="hu-HU" b="1" dirty="0" smtClean="0"/>
            </a:br>
            <a:r>
              <a:rPr lang="hu-HU" dirty="0" smtClean="0"/>
              <a:t/>
            </a:r>
            <a:br>
              <a:rPr lang="hu-HU" dirty="0" smtClean="0"/>
            </a:br>
            <a:endParaRPr lang="hu-HU" dirty="0"/>
          </a:p>
        </p:txBody>
      </p:sp>
    </p:spTree>
    <p:extLst>
      <p:ext uri="{BB962C8B-B14F-4D97-AF65-F5344CB8AC3E}">
        <p14:creationId xmlns:p14="http://schemas.microsoft.com/office/powerpoint/2010/main" val="1855925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824556" cy="6135428"/>
          </a:xfrm>
        </p:spPr>
        <p:txBody>
          <a:bodyPr/>
          <a:lstStyle/>
          <a:p>
            <a:r>
              <a:rPr lang="hu-HU" dirty="0" smtClean="0"/>
              <a:t>3. </a:t>
            </a:r>
            <a:r>
              <a:rPr lang="hu-HU" b="1" dirty="0" smtClean="0"/>
              <a:t>A romlás után nem </a:t>
            </a:r>
            <a:r>
              <a:rPr lang="hu-HU" b="1" dirty="0" err="1" smtClean="0"/>
              <a:t>hagyál</a:t>
            </a:r>
            <a:r>
              <a:rPr lang="hu-HU" b="1" dirty="0" smtClean="0"/>
              <a:t> bűnünkben,</a:t>
            </a:r>
            <a:br>
              <a:rPr lang="hu-HU" b="1" dirty="0" smtClean="0"/>
            </a:br>
            <a:r>
              <a:rPr lang="hu-HU" b="1" dirty="0" smtClean="0"/>
              <a:t>Sőt te Fiadat </a:t>
            </a:r>
            <a:r>
              <a:rPr lang="hu-HU" b="1" dirty="0" err="1" smtClean="0"/>
              <a:t>ígéréd</a:t>
            </a:r>
            <a:r>
              <a:rPr lang="hu-HU" b="1" dirty="0" smtClean="0"/>
              <a:t> igédben,</a:t>
            </a:r>
            <a:br>
              <a:rPr lang="hu-HU" b="1" dirty="0" smtClean="0"/>
            </a:br>
            <a:r>
              <a:rPr lang="hu-HU" b="1" dirty="0" smtClean="0"/>
              <a:t>Hogy elbocsátod </a:t>
            </a:r>
            <a:r>
              <a:rPr lang="hu-HU" b="1" dirty="0" err="1" smtClean="0"/>
              <a:t>őtet</a:t>
            </a:r>
            <a:r>
              <a:rPr lang="hu-HU" b="1" dirty="0" smtClean="0"/>
              <a:t> mi </a:t>
            </a:r>
            <a:r>
              <a:rPr lang="hu-HU" b="1" dirty="0" err="1" smtClean="0"/>
              <a:t>közénkben</a:t>
            </a:r>
            <a:r>
              <a:rPr lang="hu-HU" b="1" dirty="0" smtClean="0"/>
              <a:t>,</a:t>
            </a:r>
            <a:br>
              <a:rPr lang="hu-HU" b="1" dirty="0" smtClean="0"/>
            </a:br>
            <a:r>
              <a:rPr lang="hu-HU" b="1" dirty="0" smtClean="0"/>
              <a:t>Emberi testben.</a:t>
            </a:r>
            <a:br>
              <a:rPr lang="hu-HU" b="1" dirty="0" smtClean="0"/>
            </a:br>
            <a:endParaRPr lang="hu-HU" b="1" dirty="0"/>
          </a:p>
        </p:txBody>
      </p:sp>
    </p:spTree>
    <p:extLst>
      <p:ext uri="{BB962C8B-B14F-4D97-AF65-F5344CB8AC3E}">
        <p14:creationId xmlns:p14="http://schemas.microsoft.com/office/powerpoint/2010/main" val="401428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199" y="365125"/>
            <a:ext cx="10516985" cy="6019050"/>
          </a:xfrm>
        </p:spPr>
        <p:txBody>
          <a:bodyPr/>
          <a:lstStyle/>
          <a:p>
            <a:r>
              <a:rPr lang="hu-HU" dirty="0" smtClean="0"/>
              <a:t>4. </a:t>
            </a:r>
            <a:r>
              <a:rPr lang="hu-HU" b="1" dirty="0" smtClean="0"/>
              <a:t>Felséges Isten, tenéked könyörgünk,</a:t>
            </a:r>
            <a:br>
              <a:rPr lang="hu-HU" b="1" dirty="0" smtClean="0"/>
            </a:br>
            <a:r>
              <a:rPr lang="hu-HU" b="1" dirty="0" smtClean="0"/>
              <a:t>Hogy mutassad meg szent Fiadat nékünk,</a:t>
            </a:r>
            <a:br>
              <a:rPr lang="hu-HU" b="1" dirty="0" smtClean="0"/>
            </a:br>
            <a:r>
              <a:rPr lang="hu-HU" b="1" dirty="0" smtClean="0"/>
              <a:t>Hogy </a:t>
            </a:r>
            <a:r>
              <a:rPr lang="hu-HU" b="1" dirty="0" err="1" smtClean="0"/>
              <a:t>őtet</a:t>
            </a:r>
            <a:r>
              <a:rPr lang="hu-HU" b="1" dirty="0" smtClean="0"/>
              <a:t> látván, benne remélhessünk,</a:t>
            </a:r>
            <a:br>
              <a:rPr lang="hu-HU" b="1" dirty="0" smtClean="0"/>
            </a:br>
            <a:r>
              <a:rPr lang="hu-HU" b="1" dirty="0" err="1" smtClean="0"/>
              <a:t>Idvezülhessünk</a:t>
            </a:r>
            <a:r>
              <a:rPr lang="hu-HU" b="1" dirty="0" smtClean="0"/>
              <a:t>.</a:t>
            </a:r>
            <a:br>
              <a:rPr lang="hu-HU" b="1" dirty="0" smtClean="0"/>
            </a:br>
            <a:endParaRPr lang="hu-HU" b="1" dirty="0"/>
          </a:p>
        </p:txBody>
      </p:sp>
    </p:spTree>
    <p:extLst>
      <p:ext uri="{BB962C8B-B14F-4D97-AF65-F5344CB8AC3E}">
        <p14:creationId xmlns:p14="http://schemas.microsoft.com/office/powerpoint/2010/main" val="1330197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733116" cy="6068926"/>
          </a:xfrm>
        </p:spPr>
        <p:txBody>
          <a:bodyPr/>
          <a:lstStyle/>
          <a:p>
            <a:r>
              <a:rPr lang="hu-HU" dirty="0" smtClean="0"/>
              <a:t>8. </a:t>
            </a:r>
            <a:r>
              <a:rPr lang="hu-HU" b="1" dirty="0" smtClean="0"/>
              <a:t>Dicsőség néked mennyben, örök Isten,</a:t>
            </a:r>
            <a:br>
              <a:rPr lang="hu-HU" b="1" dirty="0" smtClean="0"/>
            </a:br>
            <a:r>
              <a:rPr lang="hu-HU" b="1" dirty="0" smtClean="0"/>
              <a:t>Ki </a:t>
            </a:r>
            <a:r>
              <a:rPr lang="hu-HU" b="1" dirty="0" err="1" smtClean="0"/>
              <a:t>dicsértetel</a:t>
            </a:r>
            <a:r>
              <a:rPr lang="hu-HU" b="1" dirty="0" smtClean="0"/>
              <a:t> a te szent igédben,</a:t>
            </a:r>
            <a:br>
              <a:rPr lang="hu-HU" b="1" dirty="0" smtClean="0"/>
            </a:br>
            <a:r>
              <a:rPr lang="hu-HU" b="1" dirty="0" smtClean="0"/>
              <a:t>Krisztus Jézusban, mi </a:t>
            </a:r>
            <a:r>
              <a:rPr lang="hu-HU" b="1" dirty="0" err="1" smtClean="0"/>
              <a:t>idvezítőnkben</a:t>
            </a:r>
            <a:r>
              <a:rPr lang="hu-HU" b="1" dirty="0" smtClean="0"/>
              <a:t>, </a:t>
            </a:r>
            <a:br>
              <a:rPr lang="hu-HU" b="1" dirty="0" smtClean="0"/>
            </a:br>
            <a:r>
              <a:rPr lang="hu-HU" b="1" dirty="0" smtClean="0"/>
              <a:t>És Szentlélekben.</a:t>
            </a:r>
            <a:br>
              <a:rPr lang="hu-HU" b="1" dirty="0" smtClean="0"/>
            </a:br>
            <a:endParaRPr lang="hu-HU" b="1" dirty="0"/>
          </a:p>
        </p:txBody>
      </p:sp>
    </p:spTree>
    <p:extLst>
      <p:ext uri="{BB962C8B-B14F-4D97-AF65-F5344CB8AC3E}">
        <p14:creationId xmlns:p14="http://schemas.microsoft.com/office/powerpoint/2010/main" val="232702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1584" y="0"/>
            <a:ext cx="7190313" cy="6860503"/>
          </a:xfrm>
        </p:spPr>
      </p:pic>
    </p:spTree>
    <p:extLst>
      <p:ext uri="{BB962C8B-B14F-4D97-AF65-F5344CB8AC3E}">
        <p14:creationId xmlns:p14="http://schemas.microsoft.com/office/powerpoint/2010/main" val="182105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stretch>
            <a:fillRect/>
          </a:stretch>
        </p:blipFill>
        <p:spPr>
          <a:xfrm>
            <a:off x="2213205" y="395835"/>
            <a:ext cx="7753755" cy="6054841"/>
          </a:xfrm>
          <a:prstGeom prst="rect">
            <a:avLst/>
          </a:prstGeom>
        </p:spPr>
      </p:pic>
    </p:spTree>
    <p:extLst>
      <p:ext uri="{BB962C8B-B14F-4D97-AF65-F5344CB8AC3E}">
        <p14:creationId xmlns:p14="http://schemas.microsoft.com/office/powerpoint/2010/main" val="2001532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641676" cy="6152053"/>
          </a:xfrm>
        </p:spPr>
        <p:txBody>
          <a:bodyPr/>
          <a:lstStyle/>
          <a:p>
            <a:r>
              <a:rPr lang="hu-HU" dirty="0" smtClean="0"/>
              <a:t>2. </a:t>
            </a:r>
            <a:r>
              <a:rPr lang="hu-HU" b="1" dirty="0" err="1" smtClean="0"/>
              <a:t>Tégy</a:t>
            </a:r>
            <a:r>
              <a:rPr lang="hu-HU" b="1" dirty="0" smtClean="0"/>
              <a:t>, Uram, engem testvérré, Lelkedet úgy kérem,</a:t>
            </a:r>
            <a:br>
              <a:rPr lang="hu-HU" b="1" dirty="0" smtClean="0"/>
            </a:br>
            <a:r>
              <a:rPr lang="hu-HU" b="1" dirty="0" smtClean="0"/>
              <a:t>Tedd te a szívem, tedd késszé, bízni a testvérben.</a:t>
            </a:r>
            <a:br>
              <a:rPr lang="hu-HU" b="1" dirty="0" smtClean="0"/>
            </a:br>
            <a:r>
              <a:rPr lang="hu-HU" b="1" dirty="0" smtClean="0"/>
              <a:t>Sejteni engedd, mit érez: boldog-e, szenved-é?</a:t>
            </a:r>
            <a:br>
              <a:rPr lang="hu-HU" b="1" dirty="0" smtClean="0"/>
            </a:br>
            <a:r>
              <a:rPr lang="hu-HU" b="1" dirty="0" err="1" smtClean="0"/>
              <a:t>Vígy</a:t>
            </a:r>
            <a:r>
              <a:rPr lang="hu-HU" b="1" dirty="0" smtClean="0"/>
              <a:t> közelebb a testvérhez, népedet tedd eggyé!</a:t>
            </a:r>
            <a:endParaRPr lang="hu-HU" b="1" dirty="0"/>
          </a:p>
        </p:txBody>
      </p:sp>
    </p:spTree>
    <p:extLst>
      <p:ext uri="{BB962C8B-B14F-4D97-AF65-F5344CB8AC3E}">
        <p14:creationId xmlns:p14="http://schemas.microsoft.com/office/powerpoint/2010/main" val="2408107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81396" y="365125"/>
            <a:ext cx="10922924" cy="5553537"/>
          </a:xfrm>
        </p:spPr>
        <p:txBody>
          <a:bodyPr>
            <a:normAutofit/>
          </a:bodyPr>
          <a:lstStyle/>
          <a:p>
            <a:r>
              <a:rPr lang="hu-HU" dirty="0" smtClean="0"/>
              <a:t>Az imanapi perselypénzzel a</a:t>
            </a:r>
            <a:br>
              <a:rPr lang="hu-HU" dirty="0" smtClean="0"/>
            </a:br>
            <a:r>
              <a:rPr lang="hu-HU" b="1" dirty="0" err="1" smtClean="0"/>
              <a:t>Mezőgyáni</a:t>
            </a:r>
            <a:r>
              <a:rPr lang="hu-HU" b="1" dirty="0" smtClean="0"/>
              <a:t> Református Egyházközséget </a:t>
            </a:r>
            <a:r>
              <a:rPr lang="hu-HU" dirty="0" smtClean="0"/>
              <a:t>támogatjuk.</a:t>
            </a:r>
            <a:r>
              <a:rPr lang="hu-HU" b="1" dirty="0" smtClean="0"/>
              <a:t/>
            </a:r>
            <a:br>
              <a:rPr lang="hu-HU" b="1" dirty="0" smtClean="0"/>
            </a:br>
            <a:r>
              <a:rPr lang="hu-HU" dirty="0" smtClean="0"/>
              <a:t>Számlaszám</a:t>
            </a:r>
            <a:r>
              <a:rPr lang="hu-HU" b="1" dirty="0" smtClean="0"/>
              <a:t>:10918001-00000040-58190005</a:t>
            </a:r>
            <a:br>
              <a:rPr lang="hu-HU" b="1" dirty="0" smtClean="0"/>
            </a:br>
            <a:r>
              <a:rPr lang="hu-HU" dirty="0" err="1" smtClean="0"/>
              <a:t>Szl.tulajdonos</a:t>
            </a:r>
            <a:r>
              <a:rPr lang="hu-HU" b="1" dirty="0" smtClean="0"/>
              <a:t>: Békési Ref. Em.</a:t>
            </a:r>
            <a:br>
              <a:rPr lang="hu-HU" b="1" dirty="0" smtClean="0"/>
            </a:br>
            <a:r>
              <a:rPr lang="hu-HU" dirty="0" smtClean="0"/>
              <a:t>Közlemény</a:t>
            </a:r>
            <a:r>
              <a:rPr lang="hu-HU" b="1" dirty="0" smtClean="0"/>
              <a:t>: Nősz. Kárpát-medencei Imanap pp.</a:t>
            </a:r>
            <a:endParaRPr lang="hu-HU" b="1" dirty="0"/>
          </a:p>
        </p:txBody>
      </p:sp>
    </p:spTree>
    <p:extLst>
      <p:ext uri="{BB962C8B-B14F-4D97-AF65-F5344CB8AC3E}">
        <p14:creationId xmlns:p14="http://schemas.microsoft.com/office/powerpoint/2010/main" val="1374991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5321300"/>
          </a:xfrm>
        </p:spPr>
        <p:txBody>
          <a:bodyPr/>
          <a:lstStyle/>
          <a:p>
            <a:pPr algn="ctr"/>
            <a:r>
              <a:rPr lang="hu-HU" b="1" dirty="0" smtClean="0"/>
              <a:t>Szószékek</a:t>
            </a:r>
            <a:endParaRPr lang="hu-HU" b="1" dirty="0"/>
          </a:p>
        </p:txBody>
      </p:sp>
    </p:spTree>
    <p:extLst>
      <p:ext uri="{BB962C8B-B14F-4D97-AF65-F5344CB8AC3E}">
        <p14:creationId xmlns:p14="http://schemas.microsoft.com/office/powerpoint/2010/main" val="3918965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Döge</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10300" y="0"/>
            <a:ext cx="5143500" cy="6858001"/>
          </a:xfrm>
        </p:spPr>
      </p:pic>
    </p:spTree>
    <p:extLst>
      <p:ext uri="{BB962C8B-B14F-4D97-AF65-F5344CB8AC3E}">
        <p14:creationId xmlns:p14="http://schemas.microsoft.com/office/powerpoint/2010/main" val="1673202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Kisvarsány</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6062" y="0"/>
            <a:ext cx="4757738" cy="6846173"/>
          </a:xfrm>
        </p:spPr>
      </p:pic>
    </p:spTree>
    <p:extLst>
      <p:ext uri="{BB962C8B-B14F-4D97-AF65-F5344CB8AC3E}">
        <p14:creationId xmlns:p14="http://schemas.microsoft.com/office/powerpoint/2010/main" val="31192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smtClean="0"/>
              <a:t>Mátészalka-kertváros</a:t>
            </a:r>
            <a:endParaRPr lang="hu-HU" sz="3200"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97798" y="0"/>
            <a:ext cx="5156002" cy="6874670"/>
          </a:xfrm>
        </p:spPr>
      </p:pic>
    </p:spTree>
    <p:extLst>
      <p:ext uri="{BB962C8B-B14F-4D97-AF65-F5344CB8AC3E}">
        <p14:creationId xmlns:p14="http://schemas.microsoft.com/office/powerpoint/2010/main" val="15453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smtClean="0"/>
              <a:t>Nyíregyháza-Sóstó</a:t>
            </a:r>
            <a:endParaRPr lang="hu-HU" sz="3600"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16057" y="0"/>
            <a:ext cx="4337743" cy="6861301"/>
          </a:xfrm>
        </p:spPr>
      </p:pic>
    </p:spTree>
    <p:extLst>
      <p:ext uri="{BB962C8B-B14F-4D97-AF65-F5344CB8AC3E}">
        <p14:creationId xmlns:p14="http://schemas.microsoft.com/office/powerpoint/2010/main" val="81312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Nyírmeggyes</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81271" y="0"/>
            <a:ext cx="4572529" cy="6858794"/>
          </a:xfrm>
        </p:spPr>
      </p:pic>
    </p:spTree>
    <p:extLst>
      <p:ext uri="{BB962C8B-B14F-4D97-AF65-F5344CB8AC3E}">
        <p14:creationId xmlns:p14="http://schemas.microsoft.com/office/powerpoint/2010/main" val="1090115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Ökörítófülpös</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16848" y="8730"/>
            <a:ext cx="5136952" cy="6849270"/>
          </a:xfrm>
        </p:spPr>
      </p:pic>
    </p:spTree>
    <p:extLst>
      <p:ext uri="{BB962C8B-B14F-4D97-AF65-F5344CB8AC3E}">
        <p14:creationId xmlns:p14="http://schemas.microsoft.com/office/powerpoint/2010/main" val="337227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stretch>
            <a:fillRect/>
          </a:stretch>
        </p:blipFill>
        <p:spPr>
          <a:xfrm>
            <a:off x="3211935" y="108064"/>
            <a:ext cx="6131571" cy="6525491"/>
          </a:xfrm>
          <a:prstGeom prst="rect">
            <a:avLst/>
          </a:prstGeom>
        </p:spPr>
      </p:pic>
    </p:spTree>
    <p:extLst>
      <p:ext uri="{BB962C8B-B14F-4D97-AF65-F5344CB8AC3E}">
        <p14:creationId xmlns:p14="http://schemas.microsoft.com/office/powerpoint/2010/main" val="640292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Őr</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2396" y="0"/>
            <a:ext cx="4511404" cy="6875555"/>
          </a:xfrm>
        </p:spPr>
      </p:pic>
    </p:spTree>
    <p:extLst>
      <p:ext uri="{BB962C8B-B14F-4D97-AF65-F5344CB8AC3E}">
        <p14:creationId xmlns:p14="http://schemas.microsoft.com/office/powerpoint/2010/main" val="3967560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smtClean="0"/>
              <a:t>Szabolcsveresmart</a:t>
            </a:r>
            <a:endParaRPr lang="hu-HU" sz="3200"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59995" y="856258"/>
            <a:ext cx="6850063" cy="5137546"/>
          </a:xfrm>
        </p:spPr>
      </p:pic>
    </p:spTree>
    <p:extLst>
      <p:ext uri="{BB962C8B-B14F-4D97-AF65-F5344CB8AC3E}">
        <p14:creationId xmlns:p14="http://schemas.microsoft.com/office/powerpoint/2010/main" val="2872913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Vaja</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7323" y="0"/>
            <a:ext cx="5146477" cy="6861970"/>
          </a:xfrm>
        </p:spPr>
      </p:pic>
    </p:spTree>
    <p:extLst>
      <p:ext uri="{BB962C8B-B14F-4D97-AF65-F5344CB8AC3E}">
        <p14:creationId xmlns:p14="http://schemas.microsoft.com/office/powerpoint/2010/main" val="2496358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Vásárosnamény</a:t>
            </a:r>
            <a:endParaRPr lang="hu-HU"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9400" y="0"/>
            <a:ext cx="4724400" cy="6878300"/>
          </a:xfrm>
        </p:spPr>
      </p:pic>
    </p:spTree>
    <p:extLst>
      <p:ext uri="{BB962C8B-B14F-4D97-AF65-F5344CB8AC3E}">
        <p14:creationId xmlns:p14="http://schemas.microsoft.com/office/powerpoint/2010/main" val="569629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Porcsalma</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0924" y="0"/>
            <a:ext cx="8614833" cy="6858000"/>
          </a:xfrm>
        </p:spPr>
      </p:pic>
    </p:spTree>
    <p:extLst>
      <p:ext uri="{BB962C8B-B14F-4D97-AF65-F5344CB8AC3E}">
        <p14:creationId xmlns:p14="http://schemas.microsoft.com/office/powerpoint/2010/main" val="1426153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Tuzsér</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0"/>
            <a:ext cx="8782050" cy="6869113"/>
          </a:xfrm>
        </p:spPr>
      </p:pic>
    </p:spTree>
    <p:extLst>
      <p:ext uri="{BB962C8B-B14F-4D97-AF65-F5344CB8AC3E}">
        <p14:creationId xmlns:p14="http://schemas.microsoft.com/office/powerpoint/2010/main" val="2669899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0" y="365125"/>
            <a:ext cx="10515600" cy="1325563"/>
          </a:xfrm>
        </p:spPr>
        <p:txBody>
          <a:bodyPr/>
          <a:lstStyle/>
          <a:p>
            <a:r>
              <a:rPr lang="hu-HU" b="1" dirty="0" smtClean="0"/>
              <a:t>                Beregi hímzések, szőttesek</a:t>
            </a:r>
            <a:endParaRPr lang="hu-HU" b="1" dirty="0"/>
          </a:p>
        </p:txBody>
      </p:sp>
      <p:pic>
        <p:nvPicPr>
          <p:cNvPr id="1028" name="Picture 4" descr="https://scontent-vie1-1.xx.fbcdn.net/v/t1.15752-9/72303932_415912892447919_4115404746397843456_n.jpg?_nc_cat=109&amp;_nc_oc=AQmSnELz3DH-G6je_3j0cocnCXYHrwwTiMguYil5E03tByINAkXr5CP3l500v-eQKWA&amp;_nc_ht=scontent-vie1-1.xx&amp;oh=b2a615e442886f161ade3c23404a8116&amp;oe=5E2CE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828" y="1890193"/>
            <a:ext cx="9404772" cy="43360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content-vie1-1.xx.fbcdn.net/v/t1.15752-9/72572260_399679980659854_516078880830783488_n.jpg?_nc_cat=100&amp;_nc_oc=AQlfhEqb441ApM3-stViRUdPk-ePI6fX0nHnVpQLmRM2Q1pwl4zi6SmeL8Pda__HEvc&amp;_nc_ht=scontent-vie1-1.xx&amp;oh=440724742512f400cb77032e0c4d4afb&amp;oe=5E37E5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328" y="84717"/>
            <a:ext cx="3297047" cy="677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61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vie1-1.xx.fbcdn.net/v/t1.15752-9/72246647_2676856492346169_1139524234595270656_n.jpg?_nc_cat=104&amp;_nc_oc=AQm_Y2DkDvvAzIEprlkQoJhoKfTJc2vQNptM_XjIyWLfDsnZ9d4RT9DX4E0c5sYBemM&amp;_nc_ht=scontent-vie1-1.xx&amp;oh=429697a84fbc3c28ec8aef792c01d893&amp;oe=5E265AB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352691" y="353136"/>
            <a:ext cx="63627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ntent-vie1-1.xx.fbcdn.net/v/t1.15752-9/71531306_2481386158811736_2154717730136129536_n.jpg?_nc_cat=101&amp;_nc_oc=AQk2JdGROzqQ2Xl0XNQMkJuM8b_TsCEew4ziMSl_nP6NWOfDm1ycglMOTrgMeJ5GBKg&amp;_nc_ht=scontent-vie1-1.xx&amp;oh=4277e3ec8febb644054f19ed0072e92f&amp;oe=5E334B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91" y="3448761"/>
            <a:ext cx="6174528" cy="3176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ntent-vie1-1.xx.fbcdn.net/v/t1.15752-9/72732735_407736553132595_758661893589041152_n.jpg?_nc_cat=107&amp;_nc_oc=AQl1rprkzcgKoiXHY8AhHtX3iwlRfJeq3nJtshU25Kxj-a6FWdROIOfIFj2LrkkIdKI&amp;_nc_ht=scontent-vie1-1.xx&amp;oh=d484cf450a3fa02dfe50748f3585d3d0&amp;oe=5E2FA4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449" y="8313"/>
            <a:ext cx="3220940" cy="661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802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vie1-1.xx.fbcdn.net/v/t1.15752-9/72738240_386542042232187_1661828790780690432_n.jpg?_nc_cat=108&amp;_nc_oc=AQnBoUzWyJ-alq-5-HcsrwHJpJovy7YRSE6a7aK2PJzUb9fe8ykEXeRaOFuB47kP-1A&amp;_nc_ht=scontent-vie1-1.xx&amp;oh=34dbfad803668fd6159a4cd2c7a6a853&amp;oe=5E2C10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87" y="214454"/>
            <a:ext cx="6245225" cy="3376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vie1-1.xx.fbcdn.net/v/t1.15752-9/71884332_667699063714571_6291587679402328064_n.jpg?_nc_cat=103&amp;_nc_oc=AQnMOP2iEqNBpqhVh5Y86wyMFw5TgOnekbIA30K1rPI98bvjHkVUz3X9ZFK5C7FVkn8&amp;_nc_ht=scontent-vie1-1.xx&amp;oh=fdd69aa56c5d75275565f011f62e0a24&amp;oe=5E27C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11" y="214454"/>
            <a:ext cx="5814464" cy="3376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content-vie1-1.xx.fbcdn.net/v/t1.15752-9/71718933_756191194809264_2272184218098335744_n.jpg?_nc_cat=108&amp;_nc_oc=AQnS_iy6XXgKzv4pIB6wO-jFMCxMeGtANDKT5TIczlSBL7uDZZ5ta4gaRfNYSV2dbJA&amp;_nc_ht=scontent-vie1-1.xx&amp;oh=c0c60d0a167fd51b29162c5405e404e0&amp;oe=5E1C4C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87" y="3591098"/>
            <a:ext cx="6185318" cy="30092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content-vie1-1.xx.fbcdn.net/v/t1.15752-9/72213254_678609085992933_6621831975399325696_n.jpg?_nc_cat=100&amp;_nc_oc=AQlLeGPg_G5pcQ4bk6BW-cM9Oh70o4gOUpB-XoEShKwuPmpwZ5dpylSgmOrZ3QtBQ0k&amp;_nc_ht=scontent-vie1-1.xx&amp;oh=ef7b455d7be567ad86f27d3e69298f6b&amp;oe=5E21DD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611" y="3602447"/>
            <a:ext cx="5814464" cy="299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923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541" y="1437251"/>
            <a:ext cx="8038407" cy="5344685"/>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idx="4294967295"/>
          </p:nvPr>
        </p:nvSpPr>
        <p:spPr>
          <a:xfrm>
            <a:off x="694266" y="365125"/>
            <a:ext cx="9821333" cy="1325563"/>
          </a:xfrm>
        </p:spPr>
        <p:txBody>
          <a:bodyPr/>
          <a:lstStyle/>
          <a:p>
            <a:pPr algn="ctr"/>
            <a:r>
              <a:rPr lang="hu-HU" b="1" dirty="0" smtClean="0"/>
              <a:t>Festett kazettás mennyezet - Tákos</a:t>
            </a:r>
            <a:endParaRPr lang="hu-HU" b="1" dirty="0"/>
          </a:p>
        </p:txBody>
      </p:sp>
    </p:spTree>
    <p:extLst>
      <p:ext uri="{BB962C8B-B14F-4D97-AF65-F5344CB8AC3E}">
        <p14:creationId xmlns:p14="http://schemas.microsoft.com/office/powerpoint/2010/main" val="111375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9709" y="212954"/>
            <a:ext cx="10931236" cy="6379037"/>
          </a:xfrm>
          <a:prstGeom prst="rect">
            <a:avLst/>
          </a:prstGeom>
          <a:noFill/>
          <a:ln>
            <a:noFill/>
          </a:ln>
        </p:spPr>
      </p:pic>
    </p:spTree>
    <p:extLst>
      <p:ext uri="{BB962C8B-B14F-4D97-AF65-F5344CB8AC3E}">
        <p14:creationId xmlns:p14="http://schemas.microsoft.com/office/powerpoint/2010/main" val="3028424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463" y="77615"/>
            <a:ext cx="10099962" cy="671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9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képen a következők lehetnek: belső té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57" y="131925"/>
            <a:ext cx="4276726" cy="6435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képen a következők lehetnek: belső té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083" y="926722"/>
            <a:ext cx="7707917" cy="51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83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képen a következők lehetnek: asztal és belső té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32" y="0"/>
            <a:ext cx="10142007" cy="674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3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p:cNvPicPr>
          <p:nvPr>
            <p:ph idx="4294967295"/>
          </p:nvPr>
        </p:nvPicPr>
        <p:blipFill>
          <a:blip r:embed="rId2"/>
          <a:stretch>
            <a:fillRect/>
          </a:stretch>
        </p:blipFill>
        <p:spPr>
          <a:xfrm>
            <a:off x="2507752" y="245630"/>
            <a:ext cx="7176496" cy="6288174"/>
          </a:xfrm>
          <a:prstGeom prst="rect">
            <a:avLst/>
          </a:prstGeom>
        </p:spPr>
      </p:pic>
    </p:spTree>
    <p:extLst>
      <p:ext uri="{BB962C8B-B14F-4D97-AF65-F5344CB8AC3E}">
        <p14:creationId xmlns:p14="http://schemas.microsoft.com/office/powerpoint/2010/main" val="353367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81099" y="498475"/>
            <a:ext cx="11157065" cy="6118802"/>
          </a:xfrm>
        </p:spPr>
        <p:txBody>
          <a:bodyPr>
            <a:noAutofit/>
          </a:bodyPr>
          <a:lstStyle/>
          <a:p>
            <a:r>
              <a:rPr lang="hu-HU" sz="2800" b="1" dirty="0"/>
              <a:t>2. Elménket, értelmünket lelki sötétség fogta </a:t>
            </a:r>
            <a:r>
              <a:rPr lang="hu-HU" sz="2800" b="1" dirty="0" err="1"/>
              <a:t>bé</a:t>
            </a:r>
            <a:r>
              <a:rPr lang="hu-HU" sz="2800" b="1" dirty="0"/>
              <a:t>,</a:t>
            </a:r>
            <a:br>
              <a:rPr lang="hu-HU" sz="2800" b="1" dirty="0"/>
            </a:br>
            <a:r>
              <a:rPr lang="hu-HU" sz="2800" b="1" dirty="0"/>
              <a:t>De szent Lelked szívünket tiszta fénnyel úgy töltse </a:t>
            </a:r>
            <a:r>
              <a:rPr lang="hu-HU" sz="2800" b="1" dirty="0" err="1"/>
              <a:t>bé</a:t>
            </a:r>
            <a:r>
              <a:rPr lang="hu-HU" sz="2800" b="1" dirty="0"/>
              <a:t>,</a:t>
            </a:r>
            <a:br>
              <a:rPr lang="hu-HU" sz="2800" b="1" dirty="0"/>
            </a:br>
            <a:r>
              <a:rPr lang="hu-HU" sz="2800" b="1" dirty="0"/>
              <a:t>Hogy jót gondoljunk és szóljunk, mert csak tőled kell azt várnunk</a:t>
            </a:r>
            <a:r>
              <a:rPr lang="hu-HU" sz="2800" dirty="0" smtClean="0"/>
              <a:t>.</a:t>
            </a:r>
            <a:br>
              <a:rPr lang="hu-HU" sz="2800" dirty="0" smtClean="0"/>
            </a:br>
            <a:r>
              <a:rPr lang="hu-HU" sz="2800" dirty="0"/>
              <a:t/>
            </a:r>
            <a:br>
              <a:rPr lang="hu-HU" sz="2800" dirty="0"/>
            </a:br>
            <a:r>
              <a:rPr lang="hu-HU" sz="2800" dirty="0"/>
              <a:t/>
            </a:r>
            <a:br>
              <a:rPr lang="hu-HU" sz="2800" dirty="0"/>
            </a:br>
            <a:r>
              <a:rPr lang="hu-HU" sz="2800" b="1" dirty="0"/>
              <a:t>3. Dicsőségnek napfénye, Istentől jött világosság!</a:t>
            </a:r>
            <a:br>
              <a:rPr lang="hu-HU" sz="2800" b="1" dirty="0"/>
            </a:br>
            <a:r>
              <a:rPr lang="hu-HU" sz="2800" b="1" dirty="0"/>
              <a:t>Indítsd lelkünk készségre, nyisd meg fülünk, szívünk és szánk!</a:t>
            </a:r>
            <a:br>
              <a:rPr lang="hu-HU" sz="2800" b="1" dirty="0"/>
            </a:br>
            <a:r>
              <a:rPr lang="hu-HU" sz="2800" b="1" dirty="0"/>
              <a:t>Hitvallásunk, könyörgésünk, Urunk Jézus, halld meg, kérünk!</a:t>
            </a:r>
            <a:br>
              <a:rPr lang="hu-HU" sz="2800" b="1" dirty="0"/>
            </a:br>
            <a:endParaRPr lang="hu-HU" sz="2800" b="1" dirty="0"/>
          </a:p>
        </p:txBody>
      </p:sp>
    </p:spTree>
    <p:extLst>
      <p:ext uri="{BB962C8B-B14F-4D97-AF65-F5344CB8AC3E}">
        <p14:creationId xmlns:p14="http://schemas.microsoft.com/office/powerpoint/2010/main" val="44259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9134" y="1"/>
            <a:ext cx="11557115" cy="7029450"/>
          </a:xfrm>
        </p:spPr>
        <p:txBody>
          <a:bodyPr>
            <a:noAutofit/>
          </a:bodyPr>
          <a:lstStyle/>
          <a:p>
            <a:r>
              <a:rPr lang="hu-HU" sz="2400" b="1" dirty="0"/>
              <a:t>Fohász:</a:t>
            </a:r>
            <a:r>
              <a:rPr lang="hu-HU" sz="2400" dirty="0"/>
              <a:t/>
            </a:r>
            <a:br>
              <a:rPr lang="hu-HU" sz="2400" dirty="0"/>
            </a:br>
            <a:r>
              <a:rPr lang="hu-HU" sz="2400" dirty="0"/>
              <a:t>	A mi segítségünk az Úr nevében van, aki teremtette az eget és a földet.</a:t>
            </a:r>
            <a:br>
              <a:rPr lang="hu-HU" sz="2400" dirty="0"/>
            </a:br>
            <a:r>
              <a:rPr lang="hu-HU" sz="2400" dirty="0"/>
              <a:t> </a:t>
            </a:r>
            <a:br>
              <a:rPr lang="hu-HU" sz="2400" dirty="0"/>
            </a:br>
            <a:r>
              <a:rPr lang="hu-HU" sz="2400" b="1" dirty="0"/>
              <a:t>Imádság</a:t>
            </a:r>
            <a:r>
              <a:rPr lang="hu-HU" sz="2400" dirty="0"/>
              <a:t>: </a:t>
            </a:r>
            <a:r>
              <a:rPr lang="hu-HU" sz="2400" dirty="0" smtClean="0"/>
              <a:t>   Istenünk</a:t>
            </a:r>
            <a:r>
              <a:rPr lang="hu-HU" sz="2400" dirty="0"/>
              <a:t>, olyan csodálatos a te közeledben lenni! </a:t>
            </a:r>
            <a:br>
              <a:rPr lang="hu-HU" sz="2400" dirty="0"/>
            </a:br>
            <a:r>
              <a:rPr lang="hu-HU" sz="2400" dirty="0"/>
              <a:t>Áldunk, Urunk, nagyságodért, dicsérünk jóságodért, magasztalunk szentségedért. Hálát adunk, hogy megtartottál, hogy táplálsz testben és lélekben, hogy közösséggel ajándékozol meg. </a:t>
            </a:r>
            <a:br>
              <a:rPr lang="hu-HU" sz="2400" dirty="0"/>
            </a:br>
            <a:r>
              <a:rPr lang="hu-HU" sz="2400" dirty="0"/>
              <a:t>Itt vagyunk előtted, Urunk, minden gyengeségünkkel és vétkünkkel és kérjük, várjuk a te bűnbocsátó irgalmad megtapasztalását. </a:t>
            </a:r>
            <a:br>
              <a:rPr lang="hu-HU" sz="2400" dirty="0"/>
            </a:br>
            <a:r>
              <a:rPr lang="hu-HU" sz="2400" dirty="0"/>
              <a:t>Itt vagyunk előtted vágyakozó szívünkkel, és kérjük, várjuk, hogy te töltsd be valódi szükségeinket. </a:t>
            </a:r>
            <a:br>
              <a:rPr lang="hu-HU" sz="2400" dirty="0"/>
            </a:br>
            <a:r>
              <a:rPr lang="hu-HU" sz="2400" dirty="0"/>
              <a:t>Itt vagyunk előtted kitárulkozó lelkünkkel, és kérjük, várjuk, hogy a te Lelked áradjon ki ránk. </a:t>
            </a:r>
            <a:br>
              <a:rPr lang="hu-HU" sz="2400" dirty="0"/>
            </a:br>
            <a:r>
              <a:rPr lang="hu-HU" sz="2400" dirty="0"/>
              <a:t>Édes Atyánk! Engedelmesen átadjuk magunkat, hogy formálj olyanná, amilyennek te szeretnél látni. Jézus Krisztus!  Szavaddal és szereteteddel érintsd meg a mi lelkünket, kérünk! </a:t>
            </a:r>
            <a:br>
              <a:rPr lang="hu-HU" sz="2400" dirty="0"/>
            </a:br>
            <a:r>
              <a:rPr lang="hu-HU" sz="2400" dirty="0"/>
              <a:t>Szentlélek, Úristen, te pótold ki a mi imádságunk minden hiányosságát!</a:t>
            </a:r>
            <a:br>
              <a:rPr lang="hu-HU" sz="2400" dirty="0"/>
            </a:br>
            <a:r>
              <a:rPr lang="hu-HU" sz="2400" dirty="0" smtClean="0"/>
              <a:t>Ámen</a:t>
            </a:r>
            <a:r>
              <a:rPr lang="hu-HU" sz="2000" dirty="0" smtClean="0"/>
              <a:t/>
            </a:r>
            <a:br>
              <a:rPr lang="hu-HU" sz="2000" dirty="0" smtClean="0"/>
            </a:br>
            <a:r>
              <a:rPr lang="hu-HU" sz="2000" dirty="0" smtClean="0"/>
              <a:t>								</a:t>
            </a:r>
            <a:r>
              <a:rPr lang="hu-HU" sz="2000" dirty="0"/>
              <a:t/>
            </a:r>
            <a:br>
              <a:rPr lang="hu-HU" sz="2000" dirty="0"/>
            </a:br>
            <a:endParaRPr lang="hu-HU" sz="2000" dirty="0"/>
          </a:p>
        </p:txBody>
      </p:sp>
    </p:spTree>
    <p:extLst>
      <p:ext uri="{BB962C8B-B14F-4D97-AF65-F5344CB8AC3E}">
        <p14:creationId xmlns:p14="http://schemas.microsoft.com/office/powerpoint/2010/main" val="305918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95251" y="0"/>
            <a:ext cx="10515600" cy="457199"/>
          </a:xfrm>
        </p:spPr>
        <p:txBody>
          <a:bodyPr>
            <a:noAutofit/>
          </a:bodyPr>
          <a:lstStyle/>
          <a:p>
            <a:pPr algn="ctr"/>
            <a:r>
              <a:rPr lang="hu-HU" sz="2800" b="1" dirty="0" smtClean="0"/>
              <a:t>Prédikáció</a:t>
            </a:r>
            <a:endParaRPr lang="hu-HU" sz="2800" b="1" dirty="0"/>
          </a:p>
        </p:txBody>
      </p:sp>
      <p:sp>
        <p:nvSpPr>
          <p:cNvPr id="3" name="Tartalom helye 2"/>
          <p:cNvSpPr>
            <a:spLocks noGrp="1"/>
          </p:cNvSpPr>
          <p:nvPr>
            <p:ph idx="1"/>
          </p:nvPr>
        </p:nvSpPr>
        <p:spPr>
          <a:xfrm>
            <a:off x="0" y="457199"/>
            <a:ext cx="12011891" cy="6400800"/>
          </a:xfrm>
        </p:spPr>
        <p:txBody>
          <a:bodyPr>
            <a:normAutofit fontScale="25000" lnSpcReduction="20000"/>
          </a:bodyPr>
          <a:lstStyle/>
          <a:p>
            <a:r>
              <a:rPr lang="hu-HU" dirty="0">
                <a:hlinkClick r:id="rId2"/>
              </a:rPr>
              <a:t/>
            </a:r>
            <a:br>
              <a:rPr lang="hu-HU" dirty="0">
                <a:hlinkClick r:id="rId2"/>
              </a:rPr>
            </a:br>
            <a:r>
              <a:rPr lang="hu-HU" sz="9200" u="sng" dirty="0" smtClean="0">
                <a:hlinkClick r:id="rId2"/>
              </a:rPr>
              <a:t> </a:t>
            </a:r>
            <a:r>
              <a:rPr lang="hu-HU" sz="9200" b="1" dirty="0">
                <a:hlinkClick r:id="rId2"/>
              </a:rPr>
              <a:t>5Móz 30, 1-14</a:t>
            </a:r>
            <a:r>
              <a:rPr lang="hu-HU" sz="9200" dirty="0">
                <a:hlinkClick r:id="rId2"/>
              </a:rPr>
              <a:t/>
            </a:r>
            <a:br>
              <a:rPr lang="hu-HU" sz="9200" dirty="0">
                <a:hlinkClick r:id="rId2"/>
              </a:rPr>
            </a:br>
            <a:r>
              <a:rPr lang="hu-HU" sz="9200" dirty="0">
                <a:hlinkClick r:id="rId2"/>
              </a:rPr>
              <a:t>1</a:t>
            </a:r>
            <a:r>
              <a:rPr lang="hu-HU" sz="9200" dirty="0"/>
              <a:t> Amikor majd beteljesednek rajtad az áldásnak és az átoknak </a:t>
            </a:r>
            <a:r>
              <a:rPr lang="hu-HU" sz="9200" dirty="0" err="1"/>
              <a:t>mindezek</a:t>
            </a:r>
            <a:r>
              <a:rPr lang="hu-HU" sz="9200" dirty="0"/>
              <a:t> az igéi, amelyeket eléd adtam, és megszívleled mindazok közt a népek közt, amelyek közé szétszórt téged Istened, az Úr, </a:t>
            </a:r>
            <a:br>
              <a:rPr lang="hu-HU" sz="9200" dirty="0"/>
            </a:br>
            <a:r>
              <a:rPr lang="hu-HU" sz="9200" dirty="0">
                <a:hlinkClick r:id="rId3"/>
              </a:rPr>
              <a:t>2</a:t>
            </a:r>
            <a:r>
              <a:rPr lang="hu-HU" sz="9200" dirty="0"/>
              <a:t> és ha megtérsz Istenedhez, az Úrhoz, és fiaiddal együtt teljes szívedből és teljes </a:t>
            </a:r>
            <a:r>
              <a:rPr lang="hu-HU" sz="9200" dirty="0" err="1"/>
              <a:t>lelkedből</a:t>
            </a:r>
            <a:r>
              <a:rPr lang="hu-HU" sz="9200" dirty="0"/>
              <a:t> hallgatsz a szavára, egészen úgy, ahogyan ma megparancsolom neked, </a:t>
            </a:r>
            <a:r>
              <a:rPr lang="hu-HU" sz="9200" dirty="0">
                <a:hlinkClick r:id="rId4"/>
              </a:rPr>
              <a:t>3</a:t>
            </a:r>
            <a:r>
              <a:rPr lang="hu-HU" sz="9200" dirty="0"/>
              <a:t> akkor jóra fordítja sorsodat Istened, az Úr, megkönyörül rajtad, és újra összegyűjt minden nemzet közül, amelyek közé szétszélesztett téged Istened, az Úr. </a:t>
            </a:r>
            <a:r>
              <a:rPr lang="hu-HU" sz="9200" dirty="0">
                <a:hlinkClick r:id="rId5"/>
              </a:rPr>
              <a:t>4</a:t>
            </a:r>
            <a:r>
              <a:rPr lang="hu-HU" sz="9200" dirty="0"/>
              <a:t> Ha az ég széléig szórt is szét téged Istened, az Úr, még onnan is összegyűjt, onnan is visszahoz,</a:t>
            </a:r>
            <a:br>
              <a:rPr lang="hu-HU" sz="9200" dirty="0"/>
            </a:br>
            <a:r>
              <a:rPr lang="hu-HU" sz="9200" dirty="0">
                <a:hlinkClick r:id="rId6"/>
              </a:rPr>
              <a:t>5</a:t>
            </a:r>
            <a:r>
              <a:rPr lang="hu-HU" sz="9200" dirty="0"/>
              <a:t> és bevisz téged Istened, az Úr arra a földre, amely </a:t>
            </a:r>
            <a:r>
              <a:rPr lang="hu-HU" sz="9200" dirty="0" err="1"/>
              <a:t>atyáid</a:t>
            </a:r>
            <a:r>
              <a:rPr lang="hu-HU" sz="9200" dirty="0"/>
              <a:t> birtoka volt, és te is birtokba veszed, jót tesz veled, és jobban megsokasít téged, mint </a:t>
            </a:r>
            <a:r>
              <a:rPr lang="hu-HU" sz="9200" dirty="0" err="1"/>
              <a:t>atyáidat</a:t>
            </a:r>
            <a:r>
              <a:rPr lang="hu-HU" sz="9200" dirty="0"/>
              <a:t>. </a:t>
            </a:r>
            <a:r>
              <a:rPr lang="hu-HU" sz="9200" dirty="0">
                <a:hlinkClick r:id="rId7"/>
              </a:rPr>
              <a:t>6</a:t>
            </a:r>
            <a:r>
              <a:rPr lang="hu-HU" sz="9200" dirty="0"/>
              <a:t> Szívedet és utódaid szívét is </a:t>
            </a:r>
            <a:r>
              <a:rPr lang="hu-HU" sz="9200" dirty="0" err="1"/>
              <a:t>körülmetéli</a:t>
            </a:r>
            <a:r>
              <a:rPr lang="hu-HU" sz="9200" dirty="0"/>
              <a:t> az Úr, a te Istened, úgyhogy szeretni fogod az Urat, a te Istenedet teljes szívedből és teljes </a:t>
            </a:r>
            <a:r>
              <a:rPr lang="hu-HU" sz="9200" dirty="0" err="1"/>
              <a:t>lelkedből</a:t>
            </a:r>
            <a:r>
              <a:rPr lang="hu-HU" sz="9200" dirty="0"/>
              <a:t>, és így életet nyersz. </a:t>
            </a:r>
            <a:r>
              <a:rPr lang="hu-HU" sz="9200" dirty="0">
                <a:hlinkClick r:id="rId8"/>
              </a:rPr>
              <a:t>7</a:t>
            </a:r>
            <a:r>
              <a:rPr lang="hu-HU" sz="9200" dirty="0"/>
              <a:t> Mindezeket az átkokat pedig ellenségeidre és </a:t>
            </a:r>
            <a:r>
              <a:rPr lang="hu-HU" sz="9200" dirty="0" err="1"/>
              <a:t>gyűlölőidre</a:t>
            </a:r>
            <a:r>
              <a:rPr lang="hu-HU" sz="9200" dirty="0"/>
              <a:t> hárítja Istened, az Úr, azokra, akik üldöztek téged. </a:t>
            </a:r>
            <a:r>
              <a:rPr lang="hu-HU" sz="9200" dirty="0">
                <a:hlinkClick r:id="rId9"/>
              </a:rPr>
              <a:t>8</a:t>
            </a:r>
            <a:r>
              <a:rPr lang="hu-HU" sz="9200" dirty="0"/>
              <a:t> És te újra hallgatni fogsz az Úr szavára, és teljesíted minden </a:t>
            </a:r>
            <a:r>
              <a:rPr lang="hu-HU" sz="9200" dirty="0" err="1"/>
              <a:t>parancsolatát</a:t>
            </a:r>
            <a:r>
              <a:rPr lang="hu-HU" sz="9200" dirty="0"/>
              <a:t>, amelyeket ma megparancsolok neked. </a:t>
            </a:r>
            <a:r>
              <a:rPr lang="hu-HU" sz="9200" dirty="0">
                <a:hlinkClick r:id="rId10"/>
              </a:rPr>
              <a:t>9</a:t>
            </a:r>
            <a:r>
              <a:rPr lang="hu-HU" sz="9200" dirty="0"/>
              <a:t> Elhalmoz téged javaival Istened, az Úr kezed minden munkájában, méhed gyümölcsében, állataid ivadékában és földed termésében. Mert újra örömét leli majd az Úr abban, hogy jót tegyen veled, ahogyan örömét lelte </a:t>
            </a:r>
            <a:r>
              <a:rPr lang="hu-HU" sz="9200" dirty="0" err="1"/>
              <a:t>atyáidban</a:t>
            </a:r>
            <a:r>
              <a:rPr lang="hu-HU" sz="9200" dirty="0"/>
              <a:t>, </a:t>
            </a:r>
            <a:r>
              <a:rPr lang="hu-HU" sz="9200" dirty="0">
                <a:hlinkClick r:id="rId11"/>
              </a:rPr>
              <a:t>10</a:t>
            </a:r>
            <a:r>
              <a:rPr lang="hu-HU" sz="9200" dirty="0"/>
              <a:t> ha hallgatsz Istenednek, az Úrnak a szavára, </a:t>
            </a:r>
            <a:r>
              <a:rPr lang="hu-HU" sz="9200" dirty="0" err="1"/>
              <a:t>megtartván</a:t>
            </a:r>
            <a:r>
              <a:rPr lang="hu-HU" sz="9200" dirty="0"/>
              <a:t> </a:t>
            </a:r>
            <a:r>
              <a:rPr lang="hu-HU" sz="9200" dirty="0" err="1"/>
              <a:t>parancsolatait</a:t>
            </a:r>
            <a:r>
              <a:rPr lang="hu-HU" sz="9200" dirty="0"/>
              <a:t> és rendelkezéseit, amelyek meg vannak írva ebben a törvénykönyvben, és ha megtérsz az Úrhoz, a te Istenedhez teljes szívedből és teljes </a:t>
            </a:r>
            <a:r>
              <a:rPr lang="hu-HU" sz="9200" dirty="0" err="1"/>
              <a:t>lelkedből</a:t>
            </a:r>
            <a:r>
              <a:rPr lang="hu-HU" sz="9200" dirty="0"/>
              <a:t>. </a:t>
            </a:r>
            <a:r>
              <a:rPr lang="hu-HU" sz="9200" dirty="0">
                <a:hlinkClick r:id="rId12"/>
              </a:rPr>
              <a:t>11</a:t>
            </a:r>
            <a:r>
              <a:rPr lang="hu-HU" sz="9200" dirty="0"/>
              <a:t> Mert ez a parancsolat, amelyet ma megparancsolok neked, nem túl nehéz a számodra, és nincs távol tőled. </a:t>
            </a:r>
            <a:r>
              <a:rPr lang="hu-HU" sz="9200" dirty="0">
                <a:hlinkClick r:id="rId13"/>
              </a:rPr>
              <a:t>12</a:t>
            </a:r>
            <a:r>
              <a:rPr lang="hu-HU" sz="9200" dirty="0"/>
              <a:t> Nem a mennyben van, hogy azt kellene mondanod: Ki megy fel a mennybe, hogy lehozza és hirdesse azt nekünk, hogy teljesíthessük? </a:t>
            </a:r>
            <a:br>
              <a:rPr lang="hu-HU" sz="9200" dirty="0"/>
            </a:br>
            <a:r>
              <a:rPr lang="hu-HU" sz="9200" dirty="0">
                <a:hlinkClick r:id="rId14"/>
              </a:rPr>
              <a:t>13</a:t>
            </a:r>
            <a:r>
              <a:rPr lang="hu-HU" sz="9200" dirty="0"/>
              <a:t> Nem is a tengeren túl van, hogy azt kellene mondanod: Kicsoda kel át a tengeren, hogy elhozza és hirdesse azt nekünk, hogy teljesíthessük? </a:t>
            </a:r>
            <a:r>
              <a:rPr lang="hu-HU" sz="9200" dirty="0">
                <a:hlinkClick r:id="rId15"/>
              </a:rPr>
              <a:t>14</a:t>
            </a:r>
            <a:r>
              <a:rPr lang="hu-HU" sz="9200" dirty="0"/>
              <a:t> Sőt inkább nagyon is közel van hozzád az ige: a szádban és a szívedben; </a:t>
            </a:r>
            <a:r>
              <a:rPr lang="hu-HU" sz="9200" dirty="0" err="1"/>
              <a:t>teljesítsd</a:t>
            </a:r>
            <a:r>
              <a:rPr lang="hu-HU" sz="9200" dirty="0"/>
              <a:t> hát azt!</a:t>
            </a:r>
            <a:br>
              <a:rPr lang="hu-HU" sz="9200" dirty="0"/>
            </a:br>
            <a:endParaRPr lang="hu-HU" sz="9200" dirty="0"/>
          </a:p>
          <a:p>
            <a:endParaRPr lang="hu-HU" sz="9200" dirty="0"/>
          </a:p>
        </p:txBody>
      </p:sp>
    </p:spTree>
    <p:extLst>
      <p:ext uri="{BB962C8B-B14F-4D97-AF65-F5344CB8AC3E}">
        <p14:creationId xmlns:p14="http://schemas.microsoft.com/office/powerpoint/2010/main" val="560057437"/>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6185</TotalTime>
  <Words>342</Words>
  <Application>Microsoft Office PowerPoint</Application>
  <PresentationFormat>Szélesvásznú</PresentationFormat>
  <Paragraphs>42</Paragraphs>
  <Slides>52</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52</vt:i4>
      </vt:variant>
    </vt:vector>
  </HeadingPairs>
  <TitlesOfParts>
    <vt:vector size="58" baseType="lpstr">
      <vt:lpstr>Arial</vt:lpstr>
      <vt:lpstr>Calibri</vt:lpstr>
      <vt:lpstr>Calibri Light</vt:lpstr>
      <vt:lpstr>Monotype Corsiva</vt:lpstr>
      <vt:lpstr>Times New Roman</vt:lpstr>
      <vt:lpstr>Office-téma</vt:lpstr>
      <vt:lpstr>PowerPoint-bemutató</vt:lpstr>
      <vt:lpstr>LITURGIA KÁRPÁT-MEDENCEI IMANAP 2019. december 1.    Érezzétek és lássátok meg, hogy jó az Úr!  Boldog az az ember, aki Őbenne bízik!  (Zsolt 34,9) </vt:lpstr>
      <vt:lpstr>PowerPoint-bemutató</vt:lpstr>
      <vt:lpstr>PowerPoint-bemutató</vt:lpstr>
      <vt:lpstr>PowerPoint-bemutató</vt:lpstr>
      <vt:lpstr>PowerPoint-bemutató</vt:lpstr>
      <vt:lpstr>2. Elménket, értelmünket lelki sötétség fogta bé, De szent Lelked szívünket tiszta fénnyel úgy töltse bé, Hogy jót gondoljunk és szóljunk, mert csak tőled kell azt várnunk.   3. Dicsőségnek napfénye, Istentől jött világosság! Indítsd lelkünk készségre, nyisd meg fülünk, szívünk és szánk! Hitvallásunk, könyörgésünk, Urunk Jézus, halld meg, kérünk! </vt:lpstr>
      <vt:lpstr>Fohász:  A mi segítségünk az Úr nevében van, aki teremtette az eget és a földet.   Imádság:    Istenünk, olyan csodálatos a te közeledben lenni!  Áldunk, Urunk, nagyságodért, dicsérünk jóságodért, magasztalunk szentségedért. Hálát adunk, hogy megtartottál, hogy táplálsz testben és lélekben, hogy közösséggel ajándékozol meg.  Itt vagyunk előtted, Urunk, minden gyengeségünkkel és vétkünkkel és kérjük, várjuk a te bűnbocsátó irgalmad megtapasztalását.  Itt vagyunk előtted vágyakozó szívünkkel, és kérjük, várjuk, hogy te töltsd be valódi szükségeinket.  Itt vagyunk előtted kitárulkozó lelkünkkel, és kérjük, várjuk, hogy a te Lelked áradjon ki ránk.  Édes Atyánk! Engedelmesen átadjuk magunkat, hogy formálj olyanná, amilyennek te szeretnél látni. Jézus Krisztus!  Szavaddal és szereteteddel érintsd meg a mi lelkünket, kérünk!  Szentlélek, Úristen, te pótold ki a mi imádságunk minden hiányosságát! Ámen          </vt:lpstr>
      <vt:lpstr>Prédikáció</vt:lpstr>
      <vt:lpstr>PowerPoint-bemutató</vt:lpstr>
      <vt:lpstr>Imádságok:   Ima az egyéni kegyességért  Hálát adok, Atyám, minden jóságodért! Hálát adok azért, hogy utánam jöttél és nem hagytál elveszni, amikor tőled távol tévelyegtem a világban.  Te már akkor láttad azt az embert, akivé formálsz engem. Látod most is gyengeségeimet, látod bűneimet, egész valómat, és te mégis a legjobbat feltételezed rólam. Köszönöm, hogy munkásaid közé szólítasz engem.  Te tudod, hogy mi a terved velem, és előre bízol abban, hogy én teljesíteni fogom akaratodat, ezért közösségre hívsz engem önmagaddal. Ebből a közösségből táplálkozom és merítek erőt. Add meg nekem, hogy a rólad való bizonyságtételem olyan természetes legyen számomra, mint a lélegzetvétel, hiszen általad élek. A benned összeforró testvérekkel hadd világítsunk fáklyaként a világban tévelyegve téged keresőknek. Segíts engem Atyám, hogy embertársaimban én is lássam meg az általad teremtett, hívott és várt embert! Formálj engem a te Igéd által nap mint nap. Ha kell, törj össze és építs újjá, hogy valóban az az ember lehessek, aki hallgat a te szavadra és teljesíti minden parancsolatod!  Ámen. </vt:lpstr>
      <vt:lpstr>PowerPoint-bemutató</vt:lpstr>
      <vt:lpstr>Ima a családokért Uram, Istenem! Szívből jövő hálával jöttem hozzád, - akinek öröme a boldogság öröme - hogy nem egyedül kell élnem. Megköszönöm áldásaidat: házastársam hűségét, gyermekeim szeretetét, szüleim imádságát, családom ölelését. Köszönöm az együtt töltött szép pillanatokat és azt az áldott megtapasztalást, hogy a tőled jövő öröm tehet igazán boldoggá, teljesítheti ki létünket és emelhet fel a titokzatos magasságba, a te közeledbe.  Őrizz meg bennünket a gonosztól, aki különös álarcok mögé bújva kínálja a maga torz és pusztító, mindent összezavaró ’örömeit’. Óvd Istenünk a családok egységét. Tartsd meg egymásnak az örök hűséget fogadó férfit és nőt, te adj erőt ahhoz, hogy a mindennapi gondok, feladatok között is megőrizzék egymás iránti szeretetüket, tiszteletüket.  Urunk, te áldd és őrizd meg a szülő és gyermek közötti köteléket, az imádságos szülői szeretetet, a nagyszülők áldozattal teljes életét. Add, hogy mienk legyen az a bizonyosság, hogy minden hibánk, tévelygésünk ellenére te örömöt és reményteljes jövőt adhatsz nekünk.  Köszönjük, hogy a mi kis családjaink részesei lehetnek a nagycsaládnak, az anyaszentegyháznak. Te áldd meg ezt a legkisebb sejtet, a családot, hogy méltó alapja lehessen nemzetünknek, egyházunknak. Add, hogy valamennyien itt a Kárpát-medencében újra hallgassunk szavadra és teljesítsük parancsolataidat, amellyel megtartod életünket és jóra fordítod sorsunkat.  Ámen.                                                                                            </vt:lpstr>
      <vt:lpstr>PowerPoint-bemutató</vt:lpstr>
      <vt:lpstr>    Ima a körülöttünk élőkért  Istenünk! Azok felé fordítjuk most lelki szemeinket, akiket testi szemeinkkel naponta láthatunk. Szeretnénk őszintén hálát adni a településünkön élőkért, a szomszédokért, az értünk dolgozókért, s akikért mi dolgozhatunk. Urunk te látod a sok megfáradt testű-lelkű embert, s azt is látod, hogy néha magunk is ilyen megfáradtak vagyunk. Látod, milyen sokaknak nincs reménysége, hányan munka nélkül, kilátástalanságban tengetik az életüket. Urunk, rád bízzuk őket, mert egyedül neked van hatalmad a megfáradt lelkekbe örömöt és reménységet, a meggyengült testekbe erőt, a sötét gondolatokba világosságot adni. A te Lelked mint friss szél járja át az emberi szíveket-lelkeket, hogy életük minden gondjában és örömében hozzád forduljanak! Hadd ismerjék fel a tőled kapott áldásokat, ajándékokat, lehetőségeket. Könyörülj rajtuk, hogy a nehézségekben feladatot, a feladatban lehetőséget, a lehetőségben áldást lássanak!  Kérünk, Urunk a nyári viharokban kárt szenvedett településekért és gyülekezetekért: hadd legyen számukra a veszteség fájdalma a megújulás lehetőségévé! Hisszük, Istenünk, hogy hallod a mi könyörgésünket. Kérünk, hallgasd meg a mi imádságunkat, s formálj bennünket Jézus Krisztusért, a te Szentlelked által olyanná, amilyennek te szeretnél látni!  Ámen!                 </vt:lpstr>
      <vt:lpstr>PowerPoint-bemutató</vt:lpstr>
      <vt:lpstr>   Ima Egyházunk szolgálatáért  Mennyei Atyám, hálával borulok le előtted, mert te idő és emberi elképzelés felett állsz. Mindenható és kegyelmes szereteteddel intézed sorsunkat. Így hajolok meg előtted és viszem eléd egyházunk különböző szolgálati területeit.  Urunk, tedd egyházadat hűséges és igaz tanúddá az evangélium továbbadásában! Kérünk, a bölcsőtől a koporsóig áldd meg a te egyházad szolgálatát. A családi élet eseményeinél és az intézményekben végzett szolgálatunkban áraszd ki ránk a te Szentlelkedet, kérünk. Áldj meg minket a gyermekek, ifjúság között végzett felelős szolgálatban: bölcsödében, óvodában, iskolában. Légy velünk a rászorulók, betegek, idősek között végzett szolgálatunkban. Könyörülj rajtunk, hogy ne csak testükben erősítsük a ránk bízottakat, hanem a Jézus Krisztusról szóló örömhírt vigyük mindenkinek! Áldj meg minket nőszövetségi, presbiteri küldetésünkben, a gyülekezetben. Nézd meg, hogy hitben koldusszegények, nézd meg, hogy hitben erőtlenek vagyunk. Látod bizonyságtevő életünk gyarlóságait, de nézd meg a szívünket, lelkünket, hogy szeretnénk Benned hatalmasak lenni, veled győzedelmesek lenni. Szabadítsd meg népedet a tudatlanság, a hamis tanítások és a lelki sötétség veszedelmétől! Tedd vonzóvá a látható egyházat a téged még nem ismerők előtt, hogy nyitott szívvel fogadják követeidet, az igehirdetés szolgálatát és a szeretet cselekedeteit. Jézus Krisztusért könyörülj rajtunk édes Atyánk és a te újjászülő munkád révén, Szentlelked kibocsátása révén eleveníts meg minket, gyülekezeteinket, egyházunkat.  Hadd hordozzuk azokat a jeleket, amik Jézus Krisztusra utalnak.  Ámen                                                                                                                                                                                                                </vt:lpstr>
      <vt:lpstr>PowerPoint-bemutató</vt:lpstr>
      <vt:lpstr>  Ima nemzetünkért  Mindenható Urunk! Köszönjük neked, hogy magyarnak születtünk és református magyarokként élhetünk a Kárpát-medencében. Itt adtál nekünk családot, otthont, házat, templomot és hazát. Szívvel és lélekkel együtt keressük ma is akaratodat: formálj bennünk olyan hitet és reménységet, mely erőt ad a mindennapi munkához, bátorságot a küzdelemhez és hűséget a szeretethez. Atyánk, add, hogy életünkben visszatükröződjön az az ismeret, melyet rólad vallunk és az a szeretet, melyet tőled kaptunk. Lelkesíts bennünket Igéddel, hangolj össze magaddal és testvéreinkkel, hogy merjünk egyet gondolni és egyet álmodni Veled! Vezesd magyar népünket az élet útján, hogy a Kárpátok ölelésében együtt tölthessük be azt a küldetést, melyet nekünk szántál. Istenünk, kérünk őrizd meg utódainkat ezen a földön, gyűjtsd magadhoz a távol lévőket, hogy nálad otthonra leljenek. Lelked által formálj mindannyiunkat olyanná, amilyennek látni szeretnél, hogy egész valónkkal hozzád kötődjünk és téged dicsőítsünk! Kérünk, áldj meg bennünket, hogy valóra válhasson: öröme telik az Úrnak abban, hogy jót tesz velünk.  Ámen        </vt:lpstr>
      <vt:lpstr>PowerPoint-bemutató</vt:lpstr>
      <vt:lpstr>2.Mindennapi kenyerünket  Add meg, bocsásd meg vétkünket,  Amint mi is megbocsátunk  Azoknak, kiktől bántattunk;  És ne vígy a kísértetbe,  De szabadíts gonosz ellen.  </vt:lpstr>
      <vt:lpstr>3.Mert tied, Uram, az ország,  Tied minden hatalmasság,  Megadhatsz azért minékünk  Mindent, amit tőled kérünk;  Tied a dicsőség, Ámen.  Most és örökké úgy légyen. </vt:lpstr>
      <vt:lpstr>Áldás: „A reménység Istene pedig töltsön be titeket a hitben teljes örömmel és békességgel, hogy bővölködjetek a reménységben a Szentlélek ereje által.” (Róma 15,13) </vt:lpstr>
      <vt:lpstr>„Az Úr legyen előtted, hogy a jó utat mutassa neked. Az Úr legyen melletted, hogy téged karjába zárjon és megvédjen. Az Úr legyen mögötted, hogy megvédjen a Gonosz cselvetésétől. Az Úr legyen alattad, hogy felfogjon, ha leesel. Az Úr legyen tebenned, hogy megvigasztaljon, ha szomorú vagy. Az Úr legyen körülötted, hogy megvédjen, ha mások rád rontanak. Az Úr legyen fölötted, hogy megáldjon téged. Így áldjon meg téged a jóságos Isten, ma, holnap és minden időben. Ámen.” (IV. század) </vt:lpstr>
      <vt:lpstr>PowerPoint-bemutató</vt:lpstr>
      <vt:lpstr>  2. Hála tenéked, mennybéli nagy Isten, Hogy szent igédet adtad mi elménkben, És hogy ez által véssz ismeretedben, Te kegyelmedben.  </vt:lpstr>
      <vt:lpstr>3. A romlás után nem hagyál bűnünkben, Sőt te Fiadat ígéréd igédben, Hogy elbocsátod őtet mi közénkben, Emberi testben. </vt:lpstr>
      <vt:lpstr>4. Felséges Isten, tenéked könyörgünk, Hogy mutassad meg szent Fiadat nékünk, Hogy őtet látván, benne remélhessünk, Idvezülhessünk. </vt:lpstr>
      <vt:lpstr>8. Dicsőség néked mennyben, örök Isten, Ki dicsértetel a te szent igédben, Krisztus Jézusban, mi idvezítőnkben,  És Szentlélekben. </vt:lpstr>
      <vt:lpstr>PowerPoint-bemutató</vt:lpstr>
      <vt:lpstr>2. Tégy, Uram, engem testvérré, Lelkedet úgy kérem, Tedd te a szívem, tedd késszé, bízni a testvérben. Sejteni engedd, mit érez: boldog-e, szenved-é? Vígy közelebb a testvérhez, népedet tedd eggyé!</vt:lpstr>
      <vt:lpstr>Az imanapi perselypénzzel a Mezőgyáni Református Egyházközséget támogatjuk. Számlaszám:10918001-00000040-58190005 Szl.tulajdonos: Békési Ref. Em. Közlemény: Nősz. Kárpát-medencei Imanap pp.</vt:lpstr>
      <vt:lpstr>Szószékek</vt:lpstr>
      <vt:lpstr>Döge</vt:lpstr>
      <vt:lpstr>Kisvarsány</vt:lpstr>
      <vt:lpstr>Mátészalka-kertváros</vt:lpstr>
      <vt:lpstr>Nyíregyháza-Sóstó</vt:lpstr>
      <vt:lpstr>Nyírmeggyes</vt:lpstr>
      <vt:lpstr>Ökörítófülpös</vt:lpstr>
      <vt:lpstr>Őr</vt:lpstr>
      <vt:lpstr>Szabolcsveresmart</vt:lpstr>
      <vt:lpstr>Vaja</vt:lpstr>
      <vt:lpstr>Vásárosnamény</vt:lpstr>
      <vt:lpstr>Porcsalma</vt:lpstr>
      <vt:lpstr>Tuzsér</vt:lpstr>
      <vt:lpstr>                Beregi hímzések, szőttesek</vt:lpstr>
      <vt:lpstr>PowerPoint-bemutató</vt:lpstr>
      <vt:lpstr>PowerPoint-bemutató</vt:lpstr>
      <vt:lpstr>Festett kazettás mennyezet - Tákos</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Windows-felhasználó</dc:creator>
  <cp:lastModifiedBy>Windows-felhasználó</cp:lastModifiedBy>
  <cp:revision>25</cp:revision>
  <dcterms:created xsi:type="dcterms:W3CDTF">2019-10-02T14:15:36Z</dcterms:created>
  <dcterms:modified xsi:type="dcterms:W3CDTF">2019-10-29T10:40:19Z</dcterms:modified>
</cp:coreProperties>
</file>