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9" r:id="rId21"/>
    <p:sldId id="280" r:id="rId22"/>
    <p:sldId id="284" r:id="rId23"/>
    <p:sldId id="288" r:id="rId24"/>
    <p:sldId id="290" r:id="rId25"/>
    <p:sldId id="289" r:id="rId26"/>
    <p:sldId id="293" r:id="rId27"/>
    <p:sldId id="294" r:id="rId28"/>
    <p:sldId id="298" r:id="rId29"/>
    <p:sldId id="292" r:id="rId30"/>
    <p:sldId id="300" r:id="rId31"/>
    <p:sldId id="299" r:id="rId32"/>
    <p:sldId id="307" r:id="rId33"/>
    <p:sldId id="316" r:id="rId34"/>
    <p:sldId id="309" r:id="rId35"/>
    <p:sldId id="311" r:id="rId36"/>
    <p:sldId id="313" r:id="rId37"/>
    <p:sldId id="315" r:id="rId38"/>
    <p:sldId id="317" r:id="rId39"/>
    <p:sldId id="320" r:id="rId40"/>
    <p:sldId id="321" r:id="rId41"/>
    <p:sldId id="322" r:id="rId42"/>
    <p:sldId id="323" r:id="rId43"/>
    <p:sldId id="324" r:id="rId44"/>
    <p:sldId id="325" r:id="rId45"/>
    <p:sldId id="330" r:id="rId46"/>
    <p:sldId id="331" r:id="rId47"/>
    <p:sldId id="333" r:id="rId48"/>
    <p:sldId id="334" r:id="rId49"/>
    <p:sldId id="335" r:id="rId50"/>
    <p:sldId id="336" r:id="rId51"/>
    <p:sldId id="338" r:id="rId52"/>
    <p:sldId id="339" r:id="rId53"/>
    <p:sldId id="340" r:id="rId54"/>
    <p:sldId id="341" r:id="rId55"/>
    <p:sldId id="342" r:id="rId5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1" d="100"/>
          <a:sy n="61" d="100"/>
        </p:scale>
        <p:origin x="81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5/29/2022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5/29/2022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5/29/2022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5/29/2022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5/29/2022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5/29/2022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5/29/2022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5/29/2022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100014" y="1298448"/>
            <a:ext cx="7285033" cy="2633472"/>
          </a:xfrm>
        </p:spPr>
        <p:txBody>
          <a:bodyPr>
            <a:normAutofit/>
          </a:bodyPr>
          <a:lstStyle/>
          <a:p>
            <a:r>
              <a:rPr lang="hu-HU" sz="7200" b="1" dirty="0"/>
              <a:t>Hittantábor 2020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100014" y="3801291"/>
            <a:ext cx="7315201" cy="1783355"/>
          </a:xfrm>
        </p:spPr>
        <p:txBody>
          <a:bodyPr>
            <a:normAutofit/>
          </a:bodyPr>
          <a:lstStyle/>
          <a:p>
            <a:r>
              <a:rPr lang="hu-HU" sz="4000" b="1" dirty="0">
                <a:solidFill>
                  <a:srgbClr val="FF0000"/>
                </a:solidFill>
              </a:rPr>
              <a:t>Beregdaróc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6237" y="2062571"/>
            <a:ext cx="3592845" cy="26957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085672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Közben Vámosatyai templom</a:t>
            </a: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8738" y="2072050"/>
            <a:ext cx="7315200" cy="2704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6213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Csarodai</a:t>
            </a:r>
            <a:r>
              <a:rPr lang="hu-HU" dirty="0"/>
              <a:t> templom</a:t>
            </a: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3520" y="863600"/>
            <a:ext cx="6825635" cy="512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6369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2918" y="1123837"/>
            <a:ext cx="3065047" cy="4601183"/>
          </a:xfrm>
        </p:spPr>
        <p:txBody>
          <a:bodyPr/>
          <a:lstStyle/>
          <a:p>
            <a:pPr algn="ctr"/>
            <a:r>
              <a:rPr lang="hu-HU" dirty="0"/>
              <a:t>1. előadás:</a:t>
            </a:r>
            <a:br>
              <a:rPr lang="hu-HU" dirty="0"/>
            </a:br>
            <a:r>
              <a:rPr lang="hu-HU" dirty="0"/>
              <a:t>Jónás története</a:t>
            </a:r>
            <a:br>
              <a:rPr lang="hu-HU" dirty="0"/>
            </a:br>
            <a:r>
              <a:rPr lang="hu-HU" dirty="0"/>
              <a:t>- gondolatbűn - </a:t>
            </a: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3520" y="863600"/>
            <a:ext cx="6825635" cy="512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774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Csoportok:</a:t>
            </a:r>
            <a:br>
              <a:rPr lang="hu-HU" dirty="0"/>
            </a:br>
            <a:r>
              <a:rPr lang="hu-HU" dirty="0"/>
              <a:t>kicsik</a:t>
            </a: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8738" y="987137"/>
            <a:ext cx="7315200" cy="487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7869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Csoportok:</a:t>
            </a:r>
            <a:br>
              <a:rPr lang="hu-HU" dirty="0"/>
            </a:br>
            <a:r>
              <a:rPr lang="hu-HU" dirty="0"/>
              <a:t>lányok</a:t>
            </a: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8738" y="987137"/>
            <a:ext cx="7315200" cy="487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2426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Csoportok:</a:t>
            </a:r>
            <a:br>
              <a:rPr lang="hu-HU" dirty="0"/>
            </a:br>
            <a:r>
              <a:rPr lang="hu-HU" dirty="0"/>
              <a:t>fiúk</a:t>
            </a: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8738" y="987137"/>
            <a:ext cx="7315200" cy="487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846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Csoportok: nagyok</a:t>
            </a: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8738" y="987137"/>
            <a:ext cx="7315200" cy="487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3265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Számháború </a:t>
            </a:r>
            <a:r>
              <a:rPr lang="hu-HU" dirty="0">
                <a:sym typeface="Wingdings" panose="05000000000000000000" pitchFamily="2" charset="2"/>
              </a:rPr>
              <a:t>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4413" y="863790"/>
            <a:ext cx="3843004" cy="5121275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8122" y="887001"/>
            <a:ext cx="3825588" cy="5098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6305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Missziós történet:</a:t>
            </a:r>
            <a:br>
              <a:rPr lang="hu-HU" dirty="0"/>
            </a:br>
            <a:r>
              <a:rPr lang="hu-HU" dirty="0"/>
              <a:t>Mary </a:t>
            </a:r>
            <a:r>
              <a:rPr lang="hu-HU" dirty="0" err="1"/>
              <a:t>Slessor</a:t>
            </a:r>
            <a:r>
              <a:rPr lang="hu-HU" dirty="0"/>
              <a:t> misszionárius-nő élete</a:t>
            </a: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3520" y="863600"/>
            <a:ext cx="6825635" cy="512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4759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Református Szeretet-szolgálat</a:t>
            </a: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3520" y="863600"/>
            <a:ext cx="6825635" cy="512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2517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50 gyermekkel és 7 felnőttel indultunk el július 5-én</a:t>
            </a: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3520" y="863600"/>
            <a:ext cx="6825635" cy="512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5920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8356" y="254599"/>
            <a:ext cx="9420452" cy="6276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7738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4034" y="277957"/>
            <a:ext cx="9444446" cy="6292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6741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63486" y="165298"/>
            <a:ext cx="8595359" cy="6449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2198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/>
              <a:t>Csapatjáték</a:t>
            </a: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4618" y="175334"/>
            <a:ext cx="4650377" cy="6197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087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/>
              <a:t>2. előadás:</a:t>
            </a:r>
            <a:br>
              <a:rPr lang="hu-HU" dirty="0"/>
            </a:br>
            <a:r>
              <a:rPr lang="hu-HU" dirty="0"/>
              <a:t>Csúfolódó gyerekek</a:t>
            </a:r>
            <a:br>
              <a:rPr lang="hu-HU" dirty="0"/>
            </a:br>
            <a:r>
              <a:rPr lang="hu-HU" dirty="0"/>
              <a:t>- szavak -</a:t>
            </a: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3520" y="863600"/>
            <a:ext cx="6825635" cy="512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5645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765" y="1979180"/>
            <a:ext cx="10818178" cy="2597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1359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Túristvándi </a:t>
            </a:r>
            <a:r>
              <a:rPr lang="hu-HU" dirty="0" err="1"/>
              <a:t>vizimalom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8738" y="1632701"/>
            <a:ext cx="7315200" cy="3583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56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err="1"/>
              <a:t>Kenuzás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0012" y="471533"/>
            <a:ext cx="4431703" cy="5905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2645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Rövid okítás</a:t>
            </a: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3520" y="863600"/>
            <a:ext cx="6825635" cy="512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7051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Gyülekezeti tagok a táborban</a:t>
            </a: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3520" y="863600"/>
            <a:ext cx="6825635" cy="512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3093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Az, amit rögtön birtokba vettek, a tábor területén lévő medence volt</a:t>
            </a: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3520" y="863600"/>
            <a:ext cx="6825635" cy="512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7334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Gyülekezeti tagok a táborban</a:t>
            </a: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3520" y="863600"/>
            <a:ext cx="6825635" cy="512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9661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/>
              <a:t>3. előadás:</a:t>
            </a:r>
            <a:br>
              <a:rPr lang="hu-HU" dirty="0"/>
            </a:br>
            <a:r>
              <a:rPr lang="hu-HU" dirty="0"/>
              <a:t>Káin és Ábel</a:t>
            </a:r>
            <a:br>
              <a:rPr lang="hu-HU" dirty="0"/>
            </a:br>
            <a:r>
              <a:rPr lang="hu-HU" dirty="0"/>
              <a:t>- tettek -</a:t>
            </a: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3520" y="863600"/>
            <a:ext cx="6825635" cy="512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5973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Tarpai</a:t>
            </a:r>
            <a:r>
              <a:rPr lang="hu-HU" dirty="0"/>
              <a:t> szárazmalom</a:t>
            </a: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8738" y="987137"/>
            <a:ext cx="7315200" cy="487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0206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10788" y="341779"/>
            <a:ext cx="9326879" cy="6214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59033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Sonkád</a:t>
            </a:r>
          </a:p>
        </p:txBody>
      </p:sp>
      <p:pic>
        <p:nvPicPr>
          <p:cNvPr id="7" name="Tartalom helye 6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3520" y="863600"/>
            <a:ext cx="6825635" cy="512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44410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Móricz Emlékház</a:t>
            </a:r>
            <a:br>
              <a:rPr lang="hu-HU" dirty="0"/>
            </a:br>
            <a:r>
              <a:rPr lang="hu-HU" dirty="0"/>
              <a:t>Tiszacsécse</a:t>
            </a: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3520" y="863600"/>
            <a:ext cx="6825635" cy="512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94664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Csónakfejfás temető</a:t>
            </a:r>
            <a:br>
              <a:rPr lang="hu-HU" dirty="0"/>
            </a:br>
            <a:r>
              <a:rPr lang="hu-HU" dirty="0"/>
              <a:t>Szatmárcseke</a:t>
            </a: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8738" y="987137"/>
            <a:ext cx="7315200" cy="487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96960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/>
              <a:t>Kölcsey-Kende Kúria</a:t>
            </a:r>
            <a:br>
              <a:rPr lang="hu-HU" dirty="0"/>
            </a:b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3520" y="863600"/>
            <a:ext cx="6825635" cy="512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49765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3520" y="863600"/>
            <a:ext cx="6825635" cy="512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52574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/>
              <a:t>4. előadás:</a:t>
            </a:r>
            <a:br>
              <a:rPr lang="hu-HU" dirty="0"/>
            </a:br>
            <a:r>
              <a:rPr lang="hu-HU" dirty="0"/>
              <a:t>Irgalmas samaritánus</a:t>
            </a:r>
            <a:br>
              <a:rPr lang="hu-HU" dirty="0"/>
            </a:br>
            <a:r>
              <a:rPr lang="hu-HU" dirty="0"/>
              <a:t>példázata</a:t>
            </a:r>
            <a:br>
              <a:rPr lang="hu-HU" dirty="0"/>
            </a:br>
            <a:r>
              <a:rPr lang="hu-HU" dirty="0"/>
              <a:t>- mulasztás - </a:t>
            </a: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8738" y="987137"/>
            <a:ext cx="7315200" cy="487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0924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tábor előadásai a konferencia teremben zajlottak</a:t>
            </a: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3520" y="863600"/>
            <a:ext cx="6825635" cy="512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45544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Különböző korokban</a:t>
            </a: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8738" y="987137"/>
            <a:ext cx="7315200" cy="487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58919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Totó</a:t>
            </a: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8738" y="987137"/>
            <a:ext cx="7315200" cy="487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96054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Vattacukor</a:t>
            </a: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8127" y="863790"/>
            <a:ext cx="3843004" cy="5121275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1758" y="1641157"/>
            <a:ext cx="4794145" cy="3597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61630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Történelmi</a:t>
            </a:r>
            <a:br>
              <a:rPr lang="hu-HU" dirty="0"/>
            </a:br>
            <a:r>
              <a:rPr lang="hu-HU" dirty="0"/>
              <a:t>játszóház</a:t>
            </a: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3520" y="863600"/>
            <a:ext cx="6825635" cy="512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56599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Hagyomány-őrző kézműves foglalkozás</a:t>
            </a: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3520" y="863600"/>
            <a:ext cx="6825635" cy="512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61777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8738" y="987137"/>
            <a:ext cx="7315200" cy="487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72489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Záróalkalom</a:t>
            </a: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3520" y="863600"/>
            <a:ext cx="6825635" cy="512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11012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7806" y="384213"/>
            <a:ext cx="7777944" cy="5835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30509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4378" y="567078"/>
            <a:ext cx="7830195" cy="5874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76144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498" y="472378"/>
            <a:ext cx="7817132" cy="5865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278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Közös éneklés az ifjúsági zenekar vezetésével</a:t>
            </a: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3520" y="863600"/>
            <a:ext cx="6825635" cy="512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12418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6812" y="456053"/>
            <a:ext cx="7804069" cy="5855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4237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Menjetek ki kapuin </a:t>
            </a:r>
            <a:r>
              <a:rPr lang="hu-HU" dirty="0">
                <a:sym typeface="Wingdings" panose="05000000000000000000" pitchFamily="2" charset="2"/>
              </a:rPr>
              <a:t>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3520" y="863600"/>
            <a:ext cx="6825635" cy="512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27208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0240" y="514842"/>
            <a:ext cx="7777944" cy="5835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29538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37806" y="482116"/>
            <a:ext cx="8013075" cy="6012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0200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63932" y="459188"/>
            <a:ext cx="8235144" cy="6178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64381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4400" b="1" dirty="0" err="1"/>
              <a:t>Soli</a:t>
            </a:r>
            <a:r>
              <a:rPr lang="hu-HU" sz="4400" b="1" dirty="0"/>
              <a:t> </a:t>
            </a:r>
            <a:r>
              <a:rPr lang="hu-HU" sz="4400" b="1" dirty="0" err="1"/>
              <a:t>Deo</a:t>
            </a:r>
            <a:r>
              <a:rPr lang="hu-HU" sz="4400" b="1" dirty="0"/>
              <a:t> </a:t>
            </a:r>
            <a:r>
              <a:rPr lang="hu-HU" sz="4400" b="1" dirty="0" err="1"/>
              <a:t>Gloria</a:t>
            </a:r>
            <a:r>
              <a:rPr lang="hu-HU" sz="4400" b="1" dirty="0"/>
              <a:t>!</a:t>
            </a:r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451807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6571" y="522516"/>
            <a:ext cx="10985863" cy="1162592"/>
          </a:xfrm>
        </p:spPr>
        <p:txBody>
          <a:bodyPr/>
          <a:lstStyle/>
          <a:p>
            <a:r>
              <a:rPr lang="hu-HU" b="1" dirty="0"/>
              <a:t>Tábornyitó</a:t>
            </a:r>
            <a:r>
              <a:rPr lang="hu-HU" dirty="0"/>
              <a:t>               </a:t>
            </a:r>
            <a:r>
              <a:rPr lang="hu-HU" b="1" dirty="0">
                <a:solidFill>
                  <a:srgbClr val="0070C0"/>
                </a:solidFill>
              </a:rPr>
              <a:t>bűneink, hányféleképpen vétkezhetsz</a:t>
            </a: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457" y="1920240"/>
            <a:ext cx="10945965" cy="4415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3660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Missziós történet reggelente reggeli után </a:t>
            </a:r>
            <a:r>
              <a:rPr lang="hu-HU" dirty="0">
                <a:sym typeface="Wingdings" panose="05000000000000000000" pitchFamily="2" charset="2"/>
              </a:rPr>
              <a:t></a:t>
            </a:r>
            <a:endParaRPr lang="hu-HU" dirty="0"/>
          </a:p>
        </p:txBody>
      </p:sp>
      <p:pic>
        <p:nvPicPr>
          <p:cNvPr id="8" name="Tartalom helye 7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3520" y="863600"/>
            <a:ext cx="6825635" cy="512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3579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326" y="1105023"/>
            <a:ext cx="10961869" cy="4245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5685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/>
              <a:t>Kerékpártúra</a:t>
            </a: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3520" y="863600"/>
            <a:ext cx="6825635" cy="512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093218"/>
      </p:ext>
    </p:extLst>
  </p:cSld>
  <p:clrMapOvr>
    <a:masterClrMapping/>
  </p:clrMapOvr>
</p:sld>
</file>

<file path=ppt/theme/theme1.xml><?xml version="1.0" encoding="utf-8"?>
<a:theme xmlns:a="http://schemas.openxmlformats.org/drawingml/2006/main" name="Keret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TM03457475[[fn=Keret]]</Template>
  <TotalTime>108</TotalTime>
  <Words>176</Words>
  <Application>Microsoft Office PowerPoint</Application>
  <PresentationFormat>Szélesvásznú</PresentationFormat>
  <Paragraphs>41</Paragraphs>
  <Slides>55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55</vt:i4>
      </vt:variant>
    </vt:vector>
  </HeadingPairs>
  <TitlesOfParts>
    <vt:vector size="58" baseType="lpstr">
      <vt:lpstr>Corbel</vt:lpstr>
      <vt:lpstr>Wingdings 2</vt:lpstr>
      <vt:lpstr>Keret</vt:lpstr>
      <vt:lpstr>Hittantábor 2020</vt:lpstr>
      <vt:lpstr>50 gyermekkel és 7 felnőttel indultunk el július 5-én</vt:lpstr>
      <vt:lpstr>Az, amit rögtön birtokba vettek, a tábor területén lévő medence volt</vt:lpstr>
      <vt:lpstr>A tábor előadásai a konferencia teremben zajlottak</vt:lpstr>
      <vt:lpstr>Közös éneklés az ifjúsági zenekar vezetésével</vt:lpstr>
      <vt:lpstr>Tábornyitó               bűneink, hányféleképpen vétkezhetsz</vt:lpstr>
      <vt:lpstr>Missziós történet reggelente reggeli után </vt:lpstr>
      <vt:lpstr>PowerPoint-bemutató</vt:lpstr>
      <vt:lpstr>Kerékpártúra</vt:lpstr>
      <vt:lpstr>Közben Vámosatyai templom</vt:lpstr>
      <vt:lpstr>Csarodai templom</vt:lpstr>
      <vt:lpstr>1. előadás: Jónás története - gondolatbűn - </vt:lpstr>
      <vt:lpstr>Csoportok: kicsik</vt:lpstr>
      <vt:lpstr>Csoportok: lányok</vt:lpstr>
      <vt:lpstr>Csoportok: fiúk</vt:lpstr>
      <vt:lpstr>Csoportok: nagyok</vt:lpstr>
      <vt:lpstr>Számháború </vt:lpstr>
      <vt:lpstr>Missziós történet: Mary Slessor misszionárius-nő élete</vt:lpstr>
      <vt:lpstr>Református Szeretet-szolgálat</vt:lpstr>
      <vt:lpstr>PowerPoint-bemutató</vt:lpstr>
      <vt:lpstr>PowerPoint-bemutató</vt:lpstr>
      <vt:lpstr>PowerPoint-bemutató</vt:lpstr>
      <vt:lpstr>Csapatjáték</vt:lpstr>
      <vt:lpstr>2. előadás: Csúfolódó gyerekek - szavak -</vt:lpstr>
      <vt:lpstr>PowerPoint-bemutató</vt:lpstr>
      <vt:lpstr>Túristvándi vizimalom</vt:lpstr>
      <vt:lpstr>Kenuzás</vt:lpstr>
      <vt:lpstr>Rövid okítás</vt:lpstr>
      <vt:lpstr>Gyülekezeti tagok a táborban</vt:lpstr>
      <vt:lpstr>Gyülekezeti tagok a táborban</vt:lpstr>
      <vt:lpstr>3. előadás: Káin és Ábel - tettek -</vt:lpstr>
      <vt:lpstr>Tarpai szárazmalom</vt:lpstr>
      <vt:lpstr>PowerPoint-bemutató</vt:lpstr>
      <vt:lpstr>Sonkád</vt:lpstr>
      <vt:lpstr>Móricz Emlékház Tiszacsécse</vt:lpstr>
      <vt:lpstr>Csónakfejfás temető Szatmárcseke</vt:lpstr>
      <vt:lpstr>Kölcsey-Kende Kúria </vt:lpstr>
      <vt:lpstr>PowerPoint-bemutató</vt:lpstr>
      <vt:lpstr>4. előadás: Irgalmas samaritánus példázata - mulasztás - </vt:lpstr>
      <vt:lpstr>Különböző korokban</vt:lpstr>
      <vt:lpstr>Totó</vt:lpstr>
      <vt:lpstr>Vattacukor</vt:lpstr>
      <vt:lpstr>Történelmi játszóház</vt:lpstr>
      <vt:lpstr>Hagyomány-őrző kézműves foglalkozás</vt:lpstr>
      <vt:lpstr>PowerPoint-bemutató</vt:lpstr>
      <vt:lpstr>Záróalkalom</vt:lpstr>
      <vt:lpstr>PowerPoint-bemutató</vt:lpstr>
      <vt:lpstr>PowerPoint-bemutató</vt:lpstr>
      <vt:lpstr>PowerPoint-bemutató</vt:lpstr>
      <vt:lpstr>PowerPoint-bemutató</vt:lpstr>
      <vt:lpstr>Menjetek ki kapuin </vt:lpstr>
      <vt:lpstr>PowerPoint-bemutató</vt:lpstr>
      <vt:lpstr>PowerPoint-bemutató</vt:lpstr>
      <vt:lpstr>PowerPoint-bemutató</vt:lpstr>
      <vt:lpstr>Soli Deo Gloria!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Hittan tábor 2020</dc:title>
  <dc:creator>Tanár</dc:creator>
  <cp:lastModifiedBy>lmihalina@sulid.hu</cp:lastModifiedBy>
  <cp:revision>87</cp:revision>
  <dcterms:created xsi:type="dcterms:W3CDTF">2020-09-29T11:03:27Z</dcterms:created>
  <dcterms:modified xsi:type="dcterms:W3CDTF">2022-05-29T04:42:41Z</dcterms:modified>
</cp:coreProperties>
</file>