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343" r:id="rId3"/>
    <p:sldId id="344" r:id="rId4"/>
    <p:sldId id="257" r:id="rId5"/>
    <p:sldId id="258" r:id="rId6"/>
    <p:sldId id="345" r:id="rId7"/>
    <p:sldId id="301" r:id="rId8"/>
    <p:sldId id="346" r:id="rId9"/>
    <p:sldId id="347" r:id="rId10"/>
    <p:sldId id="348" r:id="rId11"/>
    <p:sldId id="260" r:id="rId12"/>
    <p:sldId id="259" r:id="rId13"/>
    <p:sldId id="349" r:id="rId14"/>
    <p:sldId id="351" r:id="rId15"/>
    <p:sldId id="361" r:id="rId16"/>
    <p:sldId id="353" r:id="rId17"/>
    <p:sldId id="350" r:id="rId18"/>
    <p:sldId id="352" r:id="rId19"/>
    <p:sldId id="354" r:id="rId20"/>
    <p:sldId id="360" r:id="rId21"/>
    <p:sldId id="264" r:id="rId22"/>
    <p:sldId id="355" r:id="rId23"/>
    <p:sldId id="265" r:id="rId24"/>
    <p:sldId id="266" r:id="rId25"/>
    <p:sldId id="362" r:id="rId26"/>
    <p:sldId id="268" r:id="rId27"/>
    <p:sldId id="356" r:id="rId28"/>
    <p:sldId id="357" r:id="rId29"/>
    <p:sldId id="358" r:id="rId30"/>
    <p:sldId id="359" r:id="rId31"/>
    <p:sldId id="274" r:id="rId32"/>
    <p:sldId id="368" r:id="rId33"/>
    <p:sldId id="275" r:id="rId34"/>
    <p:sldId id="363" r:id="rId35"/>
    <p:sldId id="276" r:id="rId36"/>
    <p:sldId id="277" r:id="rId37"/>
    <p:sldId id="364" r:id="rId38"/>
    <p:sldId id="278" r:id="rId39"/>
    <p:sldId id="279" r:id="rId40"/>
    <p:sldId id="365" r:id="rId41"/>
    <p:sldId id="369" r:id="rId42"/>
    <p:sldId id="291" r:id="rId43"/>
    <p:sldId id="293" r:id="rId44"/>
    <p:sldId id="366" r:id="rId45"/>
    <p:sldId id="367" r:id="rId46"/>
    <p:sldId id="294" r:id="rId47"/>
    <p:sldId id="298" r:id="rId48"/>
    <p:sldId id="295" r:id="rId49"/>
    <p:sldId id="370" r:id="rId50"/>
    <p:sldId id="292" r:id="rId51"/>
    <p:sldId id="300" r:id="rId52"/>
    <p:sldId id="299" r:id="rId53"/>
    <p:sldId id="303" r:id="rId54"/>
    <p:sldId id="308" r:id="rId55"/>
    <p:sldId id="309" r:id="rId56"/>
    <p:sldId id="385" r:id="rId57"/>
    <p:sldId id="310" r:id="rId58"/>
    <p:sldId id="332" r:id="rId59"/>
    <p:sldId id="373" r:id="rId60"/>
    <p:sldId id="374" r:id="rId61"/>
    <p:sldId id="375" r:id="rId62"/>
    <p:sldId id="376" r:id="rId63"/>
    <p:sldId id="377" r:id="rId64"/>
    <p:sldId id="378" r:id="rId65"/>
    <p:sldId id="379" r:id="rId66"/>
    <p:sldId id="380" r:id="rId67"/>
    <p:sldId id="381" r:id="rId68"/>
    <p:sldId id="382" r:id="rId69"/>
    <p:sldId id="383" r:id="rId70"/>
    <p:sldId id="384" r:id="rId71"/>
    <p:sldId id="338" r:id="rId72"/>
    <p:sldId id="339" r:id="rId73"/>
    <p:sldId id="340" r:id="rId74"/>
    <p:sldId id="341" r:id="rId75"/>
    <p:sldId id="311" r:id="rId76"/>
    <p:sldId id="371" r:id="rId77"/>
    <p:sldId id="372" r:id="rId78"/>
    <p:sldId id="342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0014" y="1298448"/>
            <a:ext cx="7285033" cy="2633472"/>
          </a:xfrm>
        </p:spPr>
        <p:txBody>
          <a:bodyPr>
            <a:normAutofit/>
          </a:bodyPr>
          <a:lstStyle/>
          <a:p>
            <a:r>
              <a:rPr lang="hu-HU" sz="7200" b="1" dirty="0"/>
              <a:t>Hittantábor 2021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0014" y="3801291"/>
            <a:ext cx="7315201" cy="1783355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2021. június 28-július 2.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047" y="2174449"/>
            <a:ext cx="3358025" cy="2518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56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/>
              <a:t>HEGYEK KÖZÖTT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394" y="254725"/>
            <a:ext cx="8804366" cy="660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18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Közös éneklés az ifjúsági zenekar vezetésével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035" y="476386"/>
            <a:ext cx="6790033" cy="4526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667" y="2527107"/>
            <a:ext cx="2770069" cy="4155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053" y="5031159"/>
            <a:ext cx="2713130" cy="18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2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/>
              <a:t>Délelőtti előadás – KEDD</a:t>
            </a:r>
            <a:br>
              <a:rPr lang="hu-HU" sz="4400" b="1" dirty="0"/>
            </a:br>
            <a:r>
              <a:rPr lang="hu-HU" sz="4400" b="1" dirty="0"/>
              <a:t>„Elizeus </a:t>
            </a:r>
            <a:r>
              <a:rPr lang="hu-HU" sz="4400" b="1" dirty="0" err="1"/>
              <a:t>Dótánban</a:t>
            </a:r>
            <a:r>
              <a:rPr lang="hu-HU" sz="4400" b="1" dirty="0"/>
              <a:t>”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31"/>
          <a:stretch/>
        </p:blipFill>
        <p:spPr>
          <a:xfrm>
            <a:off x="4477914" y="743470"/>
            <a:ext cx="6403445" cy="5361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45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/>
              <a:t>A sarok!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933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Laci bácsi csoportja</a:t>
            </a:r>
            <a:br>
              <a:rPr lang="hu-HU" sz="4000" b="1" dirty="0"/>
            </a:br>
            <a:r>
              <a:rPr lang="hu-HU" sz="4000" b="1" dirty="0"/>
              <a:t>DÓTÁN </a:t>
            </a:r>
            <a:r>
              <a:rPr lang="hu-HU" sz="4000" b="1" dirty="0" err="1"/>
              <a:t>cs</a:t>
            </a:r>
            <a:r>
              <a:rPr lang="hu-HU" sz="4000" b="1" dirty="0"/>
              <a:t>.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92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/>
              <a:t>Feladat </a:t>
            </a:r>
            <a:r>
              <a:rPr lang="hu-HU" sz="4400" b="1" dirty="0">
                <a:sym typeface="Wingdings" panose="05000000000000000000" pitchFamily="2" charset="2"/>
              </a:rPr>
              <a:t></a:t>
            </a:r>
            <a:endParaRPr lang="hu-HU" sz="44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59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91172" cy="4689134"/>
          </a:xfrm>
        </p:spPr>
        <p:txBody>
          <a:bodyPr/>
          <a:lstStyle/>
          <a:p>
            <a:r>
              <a:rPr lang="hu-HU" sz="4000" b="1" dirty="0"/>
              <a:t>Judit néni csoportja </a:t>
            </a:r>
            <a:br>
              <a:rPr lang="hu-HU" sz="4000" b="1" dirty="0"/>
            </a:br>
            <a:r>
              <a:rPr lang="hu-HU" sz="4000" b="1" dirty="0"/>
              <a:t>GOLGOTA </a:t>
            </a:r>
            <a:r>
              <a:rPr lang="hu-HU" sz="4000" b="1" dirty="0" err="1"/>
              <a:t>cs</a:t>
            </a:r>
            <a:r>
              <a:rPr lang="hu-HU" dirty="0"/>
              <a:t>.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05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Ádám bácsi csoportja</a:t>
            </a:r>
            <a:br>
              <a:rPr lang="hu-HU" sz="4000" b="1" dirty="0"/>
            </a:br>
            <a:r>
              <a:rPr lang="hu-HU" sz="4000" b="1" dirty="0"/>
              <a:t>GÉHÁZI </a:t>
            </a:r>
            <a:r>
              <a:rPr lang="hu-HU" sz="4000" b="1" dirty="0" err="1"/>
              <a:t>cs</a:t>
            </a:r>
            <a:r>
              <a:rPr lang="hu-HU" sz="4000" b="1" dirty="0"/>
              <a:t>.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956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Ancsa néni csoportja</a:t>
            </a:r>
            <a:br>
              <a:rPr lang="hu-HU" sz="4000" b="1" dirty="0"/>
            </a:br>
            <a:r>
              <a:rPr lang="hu-HU" sz="4000" b="1" dirty="0"/>
              <a:t>ÉPÍTŐK </a:t>
            </a:r>
            <a:r>
              <a:rPr lang="hu-HU" sz="4000" b="1" dirty="0" err="1"/>
              <a:t>cs</a:t>
            </a:r>
            <a:r>
              <a:rPr lang="hu-HU" sz="4000" b="1" dirty="0"/>
              <a:t>.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677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8" y="1123838"/>
            <a:ext cx="3195675" cy="4467066"/>
          </a:xfrm>
        </p:spPr>
        <p:txBody>
          <a:bodyPr>
            <a:normAutofit/>
          </a:bodyPr>
          <a:lstStyle/>
          <a:p>
            <a:r>
              <a:rPr lang="hu-HU" sz="4000" b="1" dirty="0"/>
              <a:t>Kata és Dorián csoportja</a:t>
            </a:r>
            <a:br>
              <a:rPr lang="hu-HU" sz="4000" b="1" dirty="0"/>
            </a:br>
            <a:r>
              <a:rPr lang="hu-HU" sz="4000" b="1" dirty="0"/>
              <a:t>ASSZÍROK </a:t>
            </a:r>
            <a:r>
              <a:rPr lang="hu-HU" sz="4000" b="1" dirty="0" err="1"/>
              <a:t>cs</a:t>
            </a:r>
            <a:r>
              <a:rPr lang="hu-HU" sz="4000" b="1" dirty="0"/>
              <a:t>.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12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KISHUTA - </a:t>
            </a:r>
            <a:br>
              <a:rPr lang="hu-HU" sz="4000" b="1" dirty="0"/>
            </a:br>
            <a:r>
              <a:rPr lang="hu-HU" sz="4000" b="1" dirty="0"/>
              <a:t>TITUS HÁZ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16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82612" cy="4623820"/>
          </a:xfrm>
        </p:spPr>
        <p:txBody>
          <a:bodyPr>
            <a:normAutofit/>
          </a:bodyPr>
          <a:lstStyle/>
          <a:p>
            <a:r>
              <a:rPr lang="hu-HU" sz="4400" b="1" dirty="0"/>
              <a:t>EBÉD - </a:t>
            </a:r>
            <a:br>
              <a:rPr lang="hu-HU" sz="4400" b="1" dirty="0"/>
            </a:br>
            <a:r>
              <a:rPr lang="hu-HU" sz="4400" b="1" dirty="0"/>
              <a:t>Pálháza</a:t>
            </a:r>
            <a:br>
              <a:rPr lang="hu-HU" sz="4400" b="1" dirty="0"/>
            </a:br>
            <a:r>
              <a:rPr lang="hu-HU" sz="4400" b="1" dirty="0"/>
              <a:t>TÖLGYFA </a:t>
            </a:r>
            <a:br>
              <a:rPr lang="hu-HU" sz="4400" b="1" dirty="0"/>
            </a:br>
            <a:r>
              <a:rPr lang="hu-HU" sz="4400" b="1" dirty="0"/>
              <a:t>VENDÉGLŐ</a:t>
            </a:r>
            <a:r>
              <a:rPr lang="hu-HU" sz="4400" dirty="0"/>
              <a:t>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880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b="1" dirty="0"/>
              <a:t>FÜZÉRI VÁR 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93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026" y="2609706"/>
            <a:ext cx="5864024" cy="3909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" y="584963"/>
            <a:ext cx="5852159" cy="4389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516" y="5136288"/>
            <a:ext cx="1138446" cy="15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67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39" y="2516368"/>
            <a:ext cx="1846975" cy="1815737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985837"/>
            <a:ext cx="73152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621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Játék az udvaron Berec Kata vezetésével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985837"/>
            <a:ext cx="73152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636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904" y="303561"/>
            <a:ext cx="9490462" cy="6326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490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864" y="404949"/>
            <a:ext cx="9150531" cy="6100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5521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776" y="476324"/>
            <a:ext cx="8973709" cy="598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754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046" y="408493"/>
            <a:ext cx="9055288" cy="6036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064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37" y="361123"/>
            <a:ext cx="9007046" cy="600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14254" y="4465558"/>
            <a:ext cx="2321347" cy="15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5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MÁSIK TELEPHELY - PARASZTHÁZ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73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125" y="447505"/>
            <a:ext cx="6190937" cy="4127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57" y="2511151"/>
            <a:ext cx="5712285" cy="38081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4953">
            <a:off x="2873470" y="467613"/>
            <a:ext cx="1536056" cy="15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87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3208738" cy="4597694"/>
          </a:xfrm>
        </p:spPr>
        <p:txBody>
          <a:bodyPr>
            <a:normAutofit/>
          </a:bodyPr>
          <a:lstStyle/>
          <a:p>
            <a:r>
              <a:rPr lang="hu-HU" sz="4400" b="1" dirty="0"/>
              <a:t>Számháború </a:t>
            </a:r>
            <a:r>
              <a:rPr lang="hu-HU" sz="4400" b="1" dirty="0">
                <a:sym typeface="Wingdings" panose="05000000000000000000" pitchFamily="2" charset="2"/>
              </a:rPr>
              <a:t></a:t>
            </a:r>
            <a:endParaRPr lang="hu-HU" sz="4400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5630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Közös éneklés</a:t>
            </a:r>
            <a:br>
              <a:rPr lang="hu-HU" dirty="0"/>
            </a:br>
            <a:r>
              <a:rPr lang="hu-HU" dirty="0"/>
              <a:t>ANOTHER </a:t>
            </a:r>
            <a:br>
              <a:rPr lang="hu-HU" dirty="0"/>
            </a:br>
            <a:r>
              <a:rPr lang="hu-HU" dirty="0"/>
              <a:t>BAND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779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Délelőtti előadás – SZERDA</a:t>
            </a:r>
            <a:br>
              <a:rPr lang="hu-HU" b="1" dirty="0"/>
            </a:br>
            <a:r>
              <a:rPr lang="hu-HU" b="1" dirty="0"/>
              <a:t>„Ezékiás király és az Asszír veszedelem”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769" y="316731"/>
            <a:ext cx="4661545" cy="62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75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0361" cy="4663009"/>
          </a:xfrm>
        </p:spPr>
        <p:txBody>
          <a:bodyPr/>
          <a:lstStyle/>
          <a:p>
            <a:r>
              <a:rPr lang="hu-HU" b="1" dirty="0"/>
              <a:t>Ebéd a vendégeinkkel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451" y="368021"/>
            <a:ext cx="4593931" cy="617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49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Kisvonathoz indultunk </a:t>
            </a:r>
            <a:r>
              <a:rPr lang="hu-HU" sz="4000" b="1" dirty="0">
                <a:sym typeface="Wingdings" panose="05000000000000000000" pitchFamily="2" charset="2"/>
              </a:rPr>
              <a:t></a:t>
            </a:r>
            <a:endParaRPr lang="hu-HU" sz="40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251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Meg is jött </a:t>
            </a:r>
            <a:r>
              <a:rPr lang="hu-HU" sz="4000" b="1" dirty="0">
                <a:sym typeface="Wingdings" panose="05000000000000000000" pitchFamily="2" charset="2"/>
              </a:rPr>
              <a:t></a:t>
            </a:r>
            <a:endParaRPr lang="hu-HU" sz="40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026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3" y="334734"/>
            <a:ext cx="8210007" cy="615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747" y="3638550"/>
            <a:ext cx="2293074" cy="22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30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35131" y="2690948"/>
            <a:ext cx="2952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KŐKAPU </a:t>
            </a:r>
            <a:r>
              <a:rPr lang="hu-HU" sz="40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hu-H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2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295" y="211788"/>
            <a:ext cx="8606117" cy="645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77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3051984" cy="4597694"/>
          </a:xfrm>
        </p:spPr>
        <p:txBody>
          <a:bodyPr/>
          <a:lstStyle/>
          <a:p>
            <a:r>
              <a:rPr lang="hu-HU" b="1" dirty="0"/>
              <a:t>54 gyermekkel és 7 felnőttel érkeztünk meg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255" y="862047"/>
            <a:ext cx="3840956" cy="51212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69" y="862046"/>
            <a:ext cx="3840956" cy="5121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35920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655" y="289784"/>
            <a:ext cx="8047872" cy="603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1085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6773" cy="4601183"/>
          </a:xfrm>
        </p:spPr>
        <p:txBody>
          <a:bodyPr>
            <a:normAutofit/>
          </a:bodyPr>
          <a:lstStyle/>
          <a:p>
            <a:r>
              <a:rPr lang="hu-HU" sz="4000" b="1" dirty="0"/>
              <a:t>Megettük, amit hoztak a vendégeink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692" y="880833"/>
            <a:ext cx="4215108" cy="56654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091" y="908276"/>
            <a:ext cx="3583657" cy="4816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406" y="5902362"/>
            <a:ext cx="940342" cy="74663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82" y="4376189"/>
            <a:ext cx="1603159" cy="1774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3820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8" y="1123838"/>
            <a:ext cx="3313241" cy="4584632"/>
          </a:xfrm>
        </p:spPr>
        <p:txBody>
          <a:bodyPr>
            <a:normAutofit/>
          </a:bodyPr>
          <a:lstStyle/>
          <a:p>
            <a:r>
              <a:rPr lang="hu-HU" sz="4000" b="1" dirty="0"/>
              <a:t>Fele sem igaz - előkészületek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6152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846" y="136713"/>
            <a:ext cx="4940112" cy="6586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757" y="416299"/>
            <a:ext cx="4520733" cy="6027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15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638" y="225911"/>
            <a:ext cx="8320270" cy="6240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596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24" y="235133"/>
            <a:ext cx="4680221" cy="62402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598" y="412084"/>
            <a:ext cx="4563632" cy="6154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8148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/>
              <a:t>Eredmény</a:t>
            </a:r>
            <a:br>
              <a:rPr lang="hu-HU" sz="4400" b="1" dirty="0"/>
            </a:br>
            <a:r>
              <a:rPr lang="hu-HU" sz="4400" b="1" dirty="0"/>
              <a:t>hirdetés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7912" y="1709498"/>
            <a:ext cx="6096851" cy="342947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743" y="800378"/>
            <a:ext cx="7077037" cy="5307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2645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És a győztes csapat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423" y="717825"/>
            <a:ext cx="7217607" cy="541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97051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Délelőtti előadás – CSÜTÖRTÖK</a:t>
            </a:r>
            <a:br>
              <a:rPr lang="hu-HU" b="1" dirty="0"/>
            </a:br>
            <a:r>
              <a:rPr lang="hu-HU" b="1" dirty="0"/>
              <a:t>„Okos és bolond házépítő”</a:t>
            </a:r>
            <a:endParaRPr lang="hu-HU" dirty="0"/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985837"/>
            <a:ext cx="73152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7989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/>
              <a:t>Csoport feladat!</a:t>
            </a:r>
            <a:br>
              <a:rPr lang="hu-HU" sz="4400" b="1" dirty="0"/>
            </a:br>
            <a:endParaRPr lang="hu-HU" sz="44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974" y="851036"/>
            <a:ext cx="3840956" cy="5121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780" y="380782"/>
            <a:ext cx="4509968" cy="6061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79" y="3885384"/>
            <a:ext cx="1621536" cy="22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Tábornyitó alkalom</a:t>
            </a:r>
            <a:br>
              <a:rPr lang="hu-HU" b="1" dirty="0"/>
            </a:br>
            <a:r>
              <a:rPr lang="hu-HU" b="1" dirty="0">
                <a:solidFill>
                  <a:srgbClr val="FF0000"/>
                </a:solidFill>
              </a:rPr>
              <a:t>„Az Úr a mi Kősziklánk!”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263" y="538432"/>
            <a:ext cx="5935441" cy="4451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088" y="3550360"/>
            <a:ext cx="4361585" cy="32711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197334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/>
              <a:t>Gönci Templom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3093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/>
              <a:t>Gönci Biblia-</a:t>
            </a:r>
            <a:br>
              <a:rPr lang="hu-HU" sz="4400" b="1" dirty="0"/>
            </a:br>
            <a:r>
              <a:rPr lang="hu-HU" sz="4400" b="1" dirty="0"/>
              <a:t>Múzeum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6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74" y="876663"/>
            <a:ext cx="384095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895" y="1118499"/>
            <a:ext cx="6183468" cy="4637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2597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/>
              <a:t>Spontán Játék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640" y="299128"/>
            <a:ext cx="4650446" cy="625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105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/>
              <a:t>Tábortűz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04" y="3819001"/>
            <a:ext cx="2758712" cy="1906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68607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Zsíros kenyér és lilahagyma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282" y="863790"/>
            <a:ext cx="384095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206" y="2092335"/>
            <a:ext cx="4202085" cy="2798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24441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658" y="228690"/>
            <a:ext cx="5238204" cy="642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5961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Délelőtti előadás – PÉNTEK</a:t>
            </a:r>
            <a:br>
              <a:rPr lang="hu-HU" b="1" dirty="0"/>
            </a:br>
            <a:r>
              <a:rPr lang="hu-HU" b="1" dirty="0"/>
              <a:t>„18. Zsoltár”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093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/>
              <a:t>Eredmény</a:t>
            </a:r>
            <a:br>
              <a:rPr lang="hu-HU" sz="4400" b="1" dirty="0"/>
            </a:br>
            <a:r>
              <a:rPr lang="hu-HU" sz="4400" b="1" dirty="0"/>
              <a:t>hirdetés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985837"/>
            <a:ext cx="73152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97963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985837"/>
            <a:ext cx="73152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35" y="2233612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9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ESTI MISSZIÓS TÖRTÉNET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332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275" y="2411170"/>
            <a:ext cx="6183086" cy="4122057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51"/>
          <a:stretch/>
        </p:blipFill>
        <p:spPr>
          <a:xfrm>
            <a:off x="352697" y="411071"/>
            <a:ext cx="6116009" cy="500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9092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54" t="9484" b="24892"/>
          <a:stretch/>
        </p:blipFill>
        <p:spPr>
          <a:xfrm>
            <a:off x="2625633" y="587828"/>
            <a:ext cx="7367452" cy="572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3964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606" y="471132"/>
            <a:ext cx="9052560" cy="603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48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735" y="340700"/>
            <a:ext cx="9363317" cy="6242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1676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20" y="261257"/>
            <a:ext cx="9640389" cy="6426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4541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18" y="112186"/>
            <a:ext cx="9847000" cy="656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7067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31" y="378823"/>
            <a:ext cx="4094935" cy="614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688" y="1377848"/>
            <a:ext cx="6794136" cy="452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3666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268" y="357691"/>
            <a:ext cx="9084257" cy="605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4550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404" y="371933"/>
            <a:ext cx="9362523" cy="624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9576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350" y="179977"/>
            <a:ext cx="9666514" cy="644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849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/>
              <a:t>Esti séta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337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706" y="337514"/>
            <a:ext cx="9271278" cy="618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8902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Menjetek ki kapuin </a:t>
            </a:r>
            <a:r>
              <a:rPr lang="hu-HU" sz="4000" b="1" dirty="0">
                <a:sym typeface="Wingdings" panose="05000000000000000000" pitchFamily="2" charset="2"/>
              </a:rPr>
              <a:t></a:t>
            </a:r>
            <a:endParaRPr lang="hu-HU" sz="40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814" y="863790"/>
            <a:ext cx="384095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781" y="863789"/>
            <a:ext cx="384095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82720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227" y="649514"/>
            <a:ext cx="4224425" cy="5632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491" y="376433"/>
            <a:ext cx="4634047" cy="6178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2953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303" y="370754"/>
            <a:ext cx="8373291" cy="6279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020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491" y="262697"/>
            <a:ext cx="8425543" cy="6319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6438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Református Kollégium Könyvtára Sárospatak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093" y="372333"/>
            <a:ext cx="4578142" cy="6104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904" y="1123837"/>
            <a:ext cx="3703598" cy="4938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409466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310552" cy="4564269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/>
              <a:t>Sárospataki vár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53044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29" y="740815"/>
            <a:ext cx="4025132" cy="5366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Tartalom helye 5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457" y="863598"/>
            <a:ext cx="6827837" cy="5121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82109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b="1" dirty="0" err="1"/>
              <a:t>Soli</a:t>
            </a:r>
            <a:r>
              <a:rPr lang="hu-HU" sz="4400" b="1" dirty="0"/>
              <a:t> </a:t>
            </a:r>
            <a:r>
              <a:rPr lang="hu-HU" sz="4400" b="1" dirty="0" err="1"/>
              <a:t>Deo</a:t>
            </a:r>
            <a:r>
              <a:rPr lang="hu-HU" sz="4400" b="1" dirty="0"/>
              <a:t> </a:t>
            </a:r>
            <a:r>
              <a:rPr lang="hu-HU" sz="4400" b="1" dirty="0" err="1"/>
              <a:t>Gloria</a:t>
            </a:r>
            <a:r>
              <a:rPr lang="hu-HU" sz="4400" b="1" dirty="0"/>
              <a:t>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b="1" dirty="0"/>
              <a:t>„A hangulat nagyon jó, a közösség tökéletes, a kirándulások is izgalmasak, és mindenki figyel a másikra.”</a:t>
            </a:r>
          </a:p>
          <a:p>
            <a:r>
              <a:rPr lang="hu-HU" sz="2800" b="1" dirty="0"/>
              <a:t> „Köszönjük, hogy vagytok nekünk, és hogy ennyi élménnyel gazdagítottátok őket!”</a:t>
            </a:r>
          </a:p>
        </p:txBody>
      </p:sp>
    </p:spTree>
    <p:extLst>
      <p:ext uri="{BB962C8B-B14F-4D97-AF65-F5344CB8AC3E}">
        <p14:creationId xmlns:p14="http://schemas.microsoft.com/office/powerpoint/2010/main" val="124518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69550" cy="4649946"/>
          </a:xfrm>
        </p:spPr>
        <p:txBody>
          <a:bodyPr>
            <a:normAutofit/>
          </a:bodyPr>
          <a:lstStyle/>
          <a:p>
            <a:r>
              <a:rPr lang="hu-HU" sz="4000" b="1" dirty="0"/>
              <a:t>REGGELI A SZABADBAN</a:t>
            </a:r>
            <a:br>
              <a:rPr lang="hu-HU" sz="4000" b="1" dirty="0"/>
            </a:br>
            <a:r>
              <a:rPr lang="hu-HU" sz="4000" b="1" dirty="0">
                <a:sym typeface="Wingdings" panose="05000000000000000000" pitchFamily="2" charset="2"/>
              </a:rPr>
              <a:t></a:t>
            </a:r>
            <a:endParaRPr lang="hu-HU" sz="40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4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ÉS  A TERASZON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78" y="521882"/>
            <a:ext cx="7740120" cy="580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053255"/>
      </p:ext>
    </p:extLst>
  </p:cSld>
  <p:clrMapOvr>
    <a:masterClrMapping/>
  </p:clrMapOvr>
</p:sld>
</file>

<file path=ppt/theme/theme1.xml><?xml version="1.0" encoding="utf-8"?>
<a:theme xmlns:a="http://schemas.openxmlformats.org/drawingml/2006/main" name="Keret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TM03457475[[fn=Keret]]</Template>
  <TotalTime>355</TotalTime>
  <Words>263</Words>
  <Application>Microsoft Office PowerPoint</Application>
  <PresentationFormat>Szélesvásznú</PresentationFormat>
  <Paragraphs>49</Paragraphs>
  <Slides>78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78</vt:i4>
      </vt:variant>
    </vt:vector>
  </HeadingPairs>
  <TitlesOfParts>
    <vt:vector size="81" baseType="lpstr">
      <vt:lpstr>Corbel</vt:lpstr>
      <vt:lpstr>Wingdings 2</vt:lpstr>
      <vt:lpstr>Keret</vt:lpstr>
      <vt:lpstr>Hittantábor 2021</vt:lpstr>
      <vt:lpstr>KISHUTA -  TITUS HÁZ</vt:lpstr>
      <vt:lpstr>MÁSIK TELEPHELY - PARASZTHÁZ</vt:lpstr>
      <vt:lpstr>54 gyermekkel és 7 felnőttel érkeztünk meg</vt:lpstr>
      <vt:lpstr>Tábornyitó alkalom „Az Úr a mi Kősziklánk!”</vt:lpstr>
      <vt:lpstr>ESTI MISSZIÓS TÖRTÉNET</vt:lpstr>
      <vt:lpstr>Esti séta</vt:lpstr>
      <vt:lpstr>REGGELI A SZABADBAN </vt:lpstr>
      <vt:lpstr>ÉS  A TERASZON</vt:lpstr>
      <vt:lpstr>HEGYEK KÖZÖTT</vt:lpstr>
      <vt:lpstr>Közös éneklés az ifjúsági zenekar vezetésével</vt:lpstr>
      <vt:lpstr>Délelőtti előadás – KEDD „Elizeus Dótánban”</vt:lpstr>
      <vt:lpstr>A sarok! </vt:lpstr>
      <vt:lpstr>Laci bácsi csoportja DÓTÁN cs.</vt:lpstr>
      <vt:lpstr>Feladat </vt:lpstr>
      <vt:lpstr>Judit néni csoportja  GOLGOTA cs.</vt:lpstr>
      <vt:lpstr>Ádám bácsi csoportja GÉHÁZI cs.</vt:lpstr>
      <vt:lpstr>Ancsa néni csoportja ÉPÍTŐK cs.</vt:lpstr>
      <vt:lpstr>Kata és Dorián csoportja ASSZÍROK cs.</vt:lpstr>
      <vt:lpstr>EBÉD -  Pálháza TÖLGYFA  VENDÉGLŐ </vt:lpstr>
      <vt:lpstr>FÜZÉRI VÁR </vt:lpstr>
      <vt:lpstr>PowerPoint-bemutató</vt:lpstr>
      <vt:lpstr>PowerPoint-bemutató</vt:lpstr>
      <vt:lpstr>Játék az udvaron Berec Kata vezetésével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Számháború </vt:lpstr>
      <vt:lpstr>Közös éneklés ANOTHER  BAND</vt:lpstr>
      <vt:lpstr>Délelőtti előadás – SZERDA „Ezékiás király és az Asszír veszedelem”</vt:lpstr>
      <vt:lpstr>Ebéd a vendégeinkkel</vt:lpstr>
      <vt:lpstr>Kisvonathoz indultunk </vt:lpstr>
      <vt:lpstr>Meg is jött </vt:lpstr>
      <vt:lpstr>PowerPoint-bemutató</vt:lpstr>
      <vt:lpstr>PowerPoint-bemutató</vt:lpstr>
      <vt:lpstr>PowerPoint-bemutató</vt:lpstr>
      <vt:lpstr>PowerPoint-bemutató</vt:lpstr>
      <vt:lpstr>Megettük, amit hoztak a vendégeink</vt:lpstr>
      <vt:lpstr>Fele sem igaz - előkészületek</vt:lpstr>
      <vt:lpstr>PowerPoint-bemutató</vt:lpstr>
      <vt:lpstr>PowerPoint-bemutató</vt:lpstr>
      <vt:lpstr>PowerPoint-bemutató</vt:lpstr>
      <vt:lpstr>Eredmény hirdetés</vt:lpstr>
      <vt:lpstr>És a győztes csapat</vt:lpstr>
      <vt:lpstr>Délelőtti előadás – CSÜTÖRTÖK „Okos és bolond házépítő”</vt:lpstr>
      <vt:lpstr>Csoport feladat! </vt:lpstr>
      <vt:lpstr>Gönci Templom</vt:lpstr>
      <vt:lpstr>Gönci Biblia- Múzeum</vt:lpstr>
      <vt:lpstr>PowerPoint-bemutató</vt:lpstr>
      <vt:lpstr>Spontán Játék</vt:lpstr>
      <vt:lpstr>Tábortűz</vt:lpstr>
      <vt:lpstr>Zsíros kenyér és lilahagyma</vt:lpstr>
      <vt:lpstr>PowerPoint-bemutató</vt:lpstr>
      <vt:lpstr>Délelőtti előadás – PÉNTEK „18. Zsoltár”</vt:lpstr>
      <vt:lpstr>Eredmény hirdetés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Menjetek ki kapuin </vt:lpstr>
      <vt:lpstr>PowerPoint-bemutató</vt:lpstr>
      <vt:lpstr>PowerPoint-bemutató</vt:lpstr>
      <vt:lpstr>PowerPoint-bemutató</vt:lpstr>
      <vt:lpstr>Református Kollégium Könyvtára Sárospatak</vt:lpstr>
      <vt:lpstr>Sárospataki vár</vt:lpstr>
      <vt:lpstr>PowerPoint-bemutató</vt:lpstr>
      <vt:lpstr>Soli Deo Gloria!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Hittan tábor 2020</dc:title>
  <dc:creator>Tanár</dc:creator>
  <cp:lastModifiedBy>lmihalina@sulid.hu</cp:lastModifiedBy>
  <cp:revision>204</cp:revision>
  <dcterms:created xsi:type="dcterms:W3CDTF">2020-09-29T11:03:27Z</dcterms:created>
  <dcterms:modified xsi:type="dcterms:W3CDTF">2022-05-29T04:27:22Z</dcterms:modified>
</cp:coreProperties>
</file>